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5"/>
  </p:notesMasterIdLst>
  <p:sldIdLst>
    <p:sldId id="256" r:id="rId2"/>
    <p:sldId id="260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98"/>
  </p:normalViewPr>
  <p:slideViewPr>
    <p:cSldViewPr snapToGrid="0" snapToObjects="1">
      <p:cViewPr varScale="1">
        <p:scale>
          <a:sx n="78" d="100"/>
          <a:sy n="78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9E77F-81DF-C841-852B-E0F7C174DFD5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406B2-66DC-3043-A0AD-B175A2E5D3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08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A3377-C7F7-5F4B-9BAE-4A87648E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0A4433-A178-3D46-92E4-A2DFBD5C7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70122-9B2F-4E43-8093-E2EF527B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ED40-5C57-5143-8287-4AD621A42F27}" type="datetime1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5B9C5-936A-6A46-B81E-28EEAFE2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4AD976-7D6E-6247-BFEF-71876BF1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A6B93-A1F7-694E-BA44-C66ACB9E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A55FBD-B720-F640-9B3A-65A62B25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59051-D669-8B42-A783-4E3CFE26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B54-F31C-0E4C-ACBB-488C833DEAEC}" type="datetime1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FFC342-02ED-AF4E-AEF3-A5D97EB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1779F0-2291-FB46-B730-0ED0AEB8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7E8C1D-64A2-E142-8097-AE6938EA3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5EA697-623C-9742-80ED-00640C592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45E1F-B064-484A-A3AF-45A39FDC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F848-A4DB-5E4C-AA66-0D4973ACD39B}" type="datetime1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253C1-9B3A-1541-8163-0B829FD0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6AB9C9-71D6-0F46-B028-8D6D3D3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3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DFB4B-1ABD-6C40-B2C9-76A56955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6359B-D050-1640-A2A5-75C76D14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A33061-8C31-E74F-B7A8-A9F98144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6DB4-6C35-FF4A-BF27-DE20E3027752}" type="datetime1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2A9A2-79E9-3F43-9443-AAF0312E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02BE2-A62E-6543-A5EB-BF110757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8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540D9-F7B8-4844-BF3F-289108F2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D3265D-196F-A548-A5F8-573372E9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A5481-AB89-0C4F-AA85-D7278157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7873-74B8-9249-9216-4DEA391F6DBF}" type="datetime1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493590-AC75-E840-9E86-3F5603C7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DA757-41E5-FB44-9908-780759FD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950C5-34E7-6045-AC92-0597F235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28B46-D87A-034B-AA65-28871BDFE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130AA7-B4D0-6A4D-8D81-13714BAF1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46B1D6-2E6E-ED41-8972-E33E2629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8C3C-0B77-EC4C-9BBA-0F15B6209E67}" type="datetime1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61F184-4020-D342-8856-DC0C9431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07238A-05C4-BB4E-AAF7-4F4E57C8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43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09C6D-A1A0-AD4D-8199-11974A0B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DC418B-6605-B044-AE93-94CC4952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309022-0AA0-514F-BA5F-5FB80F5A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EE665A-6A42-1C4C-9E9F-56270AC05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696F9F-3D21-CD44-9996-810D191BE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629833-C60F-C84B-8E28-0D9D0766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FE2-FB14-A445-A8C5-87D945C5730B}" type="datetime1">
              <a:rPr lang="fr-FR" smtClean="0"/>
              <a:t>24/11/2023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54837E-C975-1F4E-89C6-E4D74383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EAC338-A5E4-D641-A4BE-484726D6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45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DC5ED-816F-5544-AEA2-1D25F081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3FA0D2-B4D0-5B43-8BD6-0A25F5B2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6B3-5FAC-6D40-B1B1-E545264CF0A3}" type="datetime1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D44F9E-E1E3-804C-8451-F2FBDA8A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226A29-3832-5E49-A299-874F4CA5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665F6D-9983-EB4B-AAF9-2F86A7F0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158-326F-1B46-83F8-0F0FC65E5ECF}" type="datetime1">
              <a:rPr lang="fr-FR" smtClean="0"/>
              <a:t>24/11/2023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75ED36-CB58-BF45-B227-CA4DF519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AE7118-8A2B-974B-9515-35C6ED2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4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1F453-B4B7-7748-9D00-BD72A12C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1FC62-D6A6-A147-9232-7A77DC80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48D9A5-8437-C545-BB81-F92B64B3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E175DF-6773-5E49-A3E9-B8235002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06ED-BE5D-684C-A78A-142659548A12}" type="datetime1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45873F-39B4-D44B-8BA3-B7DD20DB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5590C6-5F6D-E949-A40B-29ECB173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7194E-F7DE-E544-A84A-0D66DB1F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C74ABF-B583-C342-96CC-00E5EEA59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FDA0DF-1E7B-824C-8141-2A51462A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A44D74-C995-C048-8B0F-7B7AE2BA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F3C2-B72A-684D-A61B-4A5A1CCA3560}" type="datetime1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A7102-65EE-354C-A1D7-FF5EBB5B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93F202-D9EF-7142-A8EC-A79E4A37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97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FAA0AC-83F0-EB4B-98C3-21A99064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4A2027-FA53-5E47-99B7-D540A6985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96585-DBA9-4D46-99D7-3E29F3F1A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4023-D26D-BE43-8267-388D63B92746}" type="datetime1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F8BD7-7E88-F142-9597-9465BF18D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FF92EE-9D65-A348-89AE-663B5A2DA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D927-8F99-A74C-87AA-458B8456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73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de-lpo-simone-veil@ac-limoges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35CA8304-E603-394C-905D-0F9E8BFF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37814"/>
            <a:ext cx="12192000" cy="920186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400166-2EB7-424F-905E-BA9523FBA0D7}"/>
              </a:ext>
            </a:extLst>
          </p:cNvPr>
          <p:cNvSpPr txBox="1"/>
          <p:nvPr/>
        </p:nvSpPr>
        <p:spPr>
          <a:xfrm>
            <a:off x="5729288" y="2000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1AC09F-6116-551F-0214-AC3CD007F2AD}"/>
              </a:ext>
            </a:extLst>
          </p:cNvPr>
          <p:cNvSpPr txBox="1"/>
          <p:nvPr/>
        </p:nvSpPr>
        <p:spPr>
          <a:xfrm>
            <a:off x="1769806" y="3923071"/>
            <a:ext cx="898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Bureau des Entreprises</a:t>
            </a:r>
          </a:p>
          <a:p>
            <a:pPr algn="ctr"/>
            <a:endParaRPr lang="fr-F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1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Suivi des allocations de PFMP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4692444" y="2414150"/>
            <a:ext cx="5169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92D050"/>
                </a:solidFill>
              </a:rPr>
              <a:t>50 euros par semaine </a:t>
            </a:r>
            <a:r>
              <a:rPr lang="fr-FR" dirty="0"/>
              <a:t>pour les apprenants inscrits en 1</a:t>
            </a:r>
            <a:r>
              <a:rPr lang="fr-FR" baseline="30000" dirty="0"/>
              <a:t>ère</a:t>
            </a:r>
            <a:r>
              <a:rPr lang="fr-FR" dirty="0"/>
              <a:t> année de CAP et en 2</a:t>
            </a:r>
            <a:r>
              <a:rPr lang="fr-FR" baseline="30000" dirty="0"/>
              <a:t>NDE</a:t>
            </a:r>
            <a:r>
              <a:rPr lang="fr-FR" dirty="0"/>
              <a:t> Baccalauréat Professionnel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92D050"/>
                </a:solidFill>
              </a:rPr>
              <a:t>75 euros par semaine </a:t>
            </a:r>
            <a:r>
              <a:rPr lang="fr-FR" dirty="0"/>
              <a:t>pour les apprenants inscrits en 2</a:t>
            </a:r>
            <a:r>
              <a:rPr lang="fr-FR" baseline="30000" dirty="0"/>
              <a:t>ème</a:t>
            </a:r>
            <a:r>
              <a:rPr lang="fr-FR" dirty="0"/>
              <a:t> année de CAP et en 1</a:t>
            </a:r>
            <a:r>
              <a:rPr lang="fr-FR" baseline="30000" dirty="0"/>
              <a:t>ère</a:t>
            </a:r>
            <a:r>
              <a:rPr lang="fr-FR" dirty="0"/>
              <a:t> Baccalauréat Professionnel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92D050"/>
                </a:solidFill>
              </a:rPr>
              <a:t>100 euros par semaine </a:t>
            </a:r>
            <a:r>
              <a:rPr lang="fr-FR" dirty="0"/>
              <a:t>pour les apprenants inscrits en Terminale Baccalauréat Professionnel</a:t>
            </a:r>
          </a:p>
          <a:p>
            <a:pPr algn="just"/>
            <a:endParaRPr lang="fr-FR" dirty="0"/>
          </a:p>
        </p:txBody>
      </p:sp>
      <p:pic>
        <p:nvPicPr>
          <p:cNvPr id="2050" name="Picture 2" descr="Un salaire - Icônes affaires et finances gratuites">
            <a:extLst>
              <a:ext uri="{FF2B5EF4-FFF2-40B4-BE49-F238E27FC236}">
                <a16:creationId xmlns:a16="http://schemas.microsoft.com/office/drawing/2014/main" id="{1995853F-53B6-E5AF-8C24-0298458D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41" y="26352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Suivi des allocations de PFMP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1307749" y="3041478"/>
            <a:ext cx="206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92D050"/>
                </a:solidFill>
              </a:rPr>
              <a:t>Documents à remettre en amont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09C925-53A2-7B1E-27DC-478F71BC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748" y="1907465"/>
            <a:ext cx="6501427" cy="37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Suivi des allocations de PFMP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1307749" y="3041478"/>
            <a:ext cx="287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92D050"/>
                </a:solidFill>
              </a:rPr>
              <a:t>Documents à remettre en aval de la PFMP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AE3F5C-D348-5738-EF7A-BFC52E3A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95" y="1690688"/>
            <a:ext cx="3140496" cy="44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35CA8304-E603-394C-905D-0F9E8BFF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37814"/>
            <a:ext cx="12192000" cy="920186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400166-2EB7-424F-905E-BA9523FBA0D7}"/>
              </a:ext>
            </a:extLst>
          </p:cNvPr>
          <p:cNvSpPr txBox="1"/>
          <p:nvPr/>
        </p:nvSpPr>
        <p:spPr>
          <a:xfrm>
            <a:off x="5729288" y="2000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33DFB7-7061-E048-B531-82FF846B67EA}"/>
              </a:ext>
            </a:extLst>
          </p:cNvPr>
          <p:cNvSpPr txBox="1"/>
          <p:nvPr/>
        </p:nvSpPr>
        <p:spPr>
          <a:xfrm>
            <a:off x="1529396" y="3664240"/>
            <a:ext cx="8769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/>
              <a:t>Pour toute demande, contactez-nous !</a:t>
            </a:r>
          </a:p>
        </p:txBody>
      </p:sp>
    </p:spTree>
    <p:extLst>
      <p:ext uri="{BB962C8B-B14F-4D97-AF65-F5344CB8AC3E}">
        <p14:creationId xmlns:p14="http://schemas.microsoft.com/office/powerpoint/2010/main" val="104250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membres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400166-2EB7-424F-905E-BA9523FBA0D7}"/>
              </a:ext>
            </a:extLst>
          </p:cNvPr>
          <p:cNvSpPr txBox="1"/>
          <p:nvPr/>
        </p:nvSpPr>
        <p:spPr>
          <a:xfrm>
            <a:off x="5729288" y="2000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A6F4A6-A5E8-BE3A-CFE9-7E6E4CC8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5" y="2584923"/>
            <a:ext cx="1519007" cy="20497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E38B34-6CEC-E368-D907-950611DA4934}"/>
              </a:ext>
            </a:extLst>
          </p:cNvPr>
          <p:cNvSpPr txBox="1"/>
          <p:nvPr/>
        </p:nvSpPr>
        <p:spPr>
          <a:xfrm>
            <a:off x="1983198" y="2567872"/>
            <a:ext cx="3746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Sophie EDDIBI-ARDOUIN</a:t>
            </a:r>
          </a:p>
          <a:p>
            <a:endParaRPr lang="fr-FR" dirty="0"/>
          </a:p>
          <a:p>
            <a:r>
              <a:rPr lang="fr-FR" dirty="0"/>
              <a:t>Responsable Bureau des Entreprises</a:t>
            </a:r>
          </a:p>
          <a:p>
            <a:endParaRPr lang="fr-FR" dirty="0"/>
          </a:p>
          <a:p>
            <a:r>
              <a:rPr lang="fr-FR" dirty="0"/>
              <a:t>06 15 34 64 47</a:t>
            </a:r>
          </a:p>
          <a:p>
            <a:endParaRPr lang="fr-FR" dirty="0"/>
          </a:p>
          <a:p>
            <a:r>
              <a:rPr lang="fr-FR" dirty="0"/>
              <a:t>Sophie.ardouin@ac-limoges.fr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AD18C4-0337-10E6-7CE1-8E4F33D7F280}"/>
              </a:ext>
            </a:extLst>
          </p:cNvPr>
          <p:cNvSpPr txBox="1"/>
          <p:nvPr/>
        </p:nvSpPr>
        <p:spPr>
          <a:xfrm>
            <a:off x="8632647" y="2488406"/>
            <a:ext cx="3746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Laëtitia LAFARGE</a:t>
            </a:r>
          </a:p>
          <a:p>
            <a:endParaRPr lang="fr-FR" dirty="0"/>
          </a:p>
          <a:p>
            <a:r>
              <a:rPr lang="fr-FR" dirty="0"/>
              <a:t>Assistante Bureau des Entreprises</a:t>
            </a:r>
          </a:p>
          <a:p>
            <a:endParaRPr lang="fr-FR" dirty="0"/>
          </a:p>
          <a:p>
            <a:r>
              <a:rPr lang="fr-FR" dirty="0"/>
              <a:t>06 16 20 72 95</a:t>
            </a:r>
          </a:p>
          <a:p>
            <a:endParaRPr lang="fr-FR" dirty="0"/>
          </a:p>
          <a:p>
            <a:r>
              <a:rPr lang="fr-FR" dirty="0"/>
              <a:t>Laetitia.lafarge3@ac-limoges.fr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EA3E8C-E98F-A724-F6CA-C606131455B8}"/>
              </a:ext>
            </a:extLst>
          </p:cNvPr>
          <p:cNvSpPr txBox="1"/>
          <p:nvPr/>
        </p:nvSpPr>
        <p:spPr>
          <a:xfrm>
            <a:off x="3001297" y="5036404"/>
            <a:ext cx="6189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Bde-lpo-simone-veil@ac-limoges.fr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06 16 20 72 95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8EF435C-1E68-3F5A-222A-40A6F95DE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259" y="2509842"/>
            <a:ext cx="1427522" cy="20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axes d’action du BDE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4712738" y="1975362"/>
            <a:ext cx="6056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Développement de la relation lycée-entreprise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Organisation d’événements avec les partenaires professionnels du lycée pour faciliter leur participation aux activités de l’établissement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Contribution à l’évolution de la carte des formations de l’établissement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Participation à la collecte du solde de la Taxe d’Apprentissage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03491F-74FA-00D4-0EC8-842D0623E917}"/>
              </a:ext>
            </a:extLst>
          </p:cNvPr>
          <p:cNvSpPr txBox="1"/>
          <p:nvPr/>
        </p:nvSpPr>
        <p:spPr>
          <a:xfrm>
            <a:off x="1229032" y="2987088"/>
            <a:ext cx="310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Développer des partenariats avec les acteurs économiques du territoire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E219EB-3645-EDFA-91DC-F07B93DEA7CA}"/>
              </a:ext>
            </a:extLst>
          </p:cNvPr>
          <p:cNvSpPr txBox="1"/>
          <p:nvPr/>
        </p:nvSpPr>
        <p:spPr>
          <a:xfrm>
            <a:off x="1267600" y="2528985"/>
            <a:ext cx="310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92D050"/>
                </a:solidFill>
              </a:rPr>
              <a:t>AXE 1 </a:t>
            </a:r>
            <a:r>
              <a:rPr lang="fr-FR" b="1" dirty="0">
                <a:solidFill>
                  <a:srgbClr val="92D050"/>
                </a:solidFill>
              </a:rPr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74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axes d’action du BDE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4486596" y="1809245"/>
            <a:ext cx="60566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la préparation des temps de formation en milieu professionnel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la valorisation pédagogique des compétences acquises lors des temps de formation en milieu professionnel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l’insertion professionnelle des élèves de terminale en lien avec les secteurs économiques locaux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l’organisation du suivi de l’insertion professionnelle des publics sortants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Contribution au sentiment d’appartenance au lycée professionnel et installation des réseaux d’anciens élèves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03491F-74FA-00D4-0EC8-842D0623E917}"/>
              </a:ext>
            </a:extLst>
          </p:cNvPr>
          <p:cNvSpPr txBox="1"/>
          <p:nvPr/>
        </p:nvSpPr>
        <p:spPr>
          <a:xfrm>
            <a:off x="1229032" y="2987088"/>
            <a:ext cx="310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Faire vivre la relation école/entreprise dans le parcours des apprenants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E219EB-3645-EDFA-91DC-F07B93DEA7CA}"/>
              </a:ext>
            </a:extLst>
          </p:cNvPr>
          <p:cNvSpPr txBox="1"/>
          <p:nvPr/>
        </p:nvSpPr>
        <p:spPr>
          <a:xfrm>
            <a:off x="1267600" y="2528985"/>
            <a:ext cx="310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92D050"/>
                </a:solidFill>
              </a:rPr>
              <a:t>AXE 2 </a:t>
            </a:r>
            <a:r>
              <a:rPr lang="fr-FR" b="1" dirty="0">
                <a:solidFill>
                  <a:srgbClr val="92D050"/>
                </a:solidFill>
              </a:rPr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63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axes d’action du BDE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4486596" y="1809245"/>
            <a:ext cx="6056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Recensement, actualisation et suivi de la qualité des sites d’accueil des élèves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Communication auprès des acteurs économiques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aux élèves dans leur recherche des lieux d’accueil en concertation avec l’équipe pédagogique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l’organisation du suivi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Suivi des allocations de PFMP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Soutien à la mise en place de la mobilité européenne et internationale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03491F-74FA-00D4-0EC8-842D0623E917}"/>
              </a:ext>
            </a:extLst>
          </p:cNvPr>
          <p:cNvSpPr txBox="1"/>
          <p:nvPr/>
        </p:nvSpPr>
        <p:spPr>
          <a:xfrm>
            <a:off x="1229032" y="2987088"/>
            <a:ext cx="310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Organiser les temps de formation en milieu professionnel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E219EB-3645-EDFA-91DC-F07B93DEA7CA}"/>
              </a:ext>
            </a:extLst>
          </p:cNvPr>
          <p:cNvSpPr txBox="1"/>
          <p:nvPr/>
        </p:nvSpPr>
        <p:spPr>
          <a:xfrm>
            <a:off x="1267600" y="2528985"/>
            <a:ext cx="310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92D050"/>
                </a:solidFill>
              </a:rPr>
              <a:t>AXE 3 </a:t>
            </a:r>
            <a:r>
              <a:rPr lang="fr-FR" b="1" dirty="0">
                <a:solidFill>
                  <a:srgbClr val="92D050"/>
                </a:solidFill>
              </a:rPr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40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Missions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3857331" y="1948666"/>
            <a:ext cx="71351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Développement de la relation lycée-entreprise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Organisation d’événements avec les partenaires professionnels du lycée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Contribution à l’évolution de la carte des formations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Participation à la collecte de la taxe d’apprentissage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dans l’accompagnement à l’insertion professionnelle et à l’organisation de suivi de l’insertion professionnelle des publics sortants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Communication auprès des acteurs économiques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Soutien à la mise en place de la mobilité européenne et internationale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F2586B-1CBE-E6B5-5726-F128E5D2C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3" y="2178722"/>
            <a:ext cx="1519007" cy="20497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558E12-A59C-D209-3035-E90BD18A03C3}"/>
              </a:ext>
            </a:extLst>
          </p:cNvPr>
          <p:cNvSpPr txBox="1"/>
          <p:nvPr/>
        </p:nvSpPr>
        <p:spPr>
          <a:xfrm>
            <a:off x="1304393" y="4453392"/>
            <a:ext cx="241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Sophie Eddibi-Ardouin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72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Les Missions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3618272" y="1809245"/>
            <a:ext cx="7806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la préparation des temps de formation en milieu professionnel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à la valorisation pédagogique des compétences acquises lors des temps de formation en milieu professionnel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Contribution au sentiment d’appartenance au lycée professionnel et installation de réseaux d’anciens élèves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Recensement, actualisation et suivi de la qualité des sites d’accueil des élèves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Suivi des allocations de PFMP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Appui aux élèves dans leur recherche des lieux d’accueil et à l’organisation du suivi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558E12-A59C-D209-3035-E90BD18A03C3}"/>
              </a:ext>
            </a:extLst>
          </p:cNvPr>
          <p:cNvSpPr txBox="1"/>
          <p:nvPr/>
        </p:nvSpPr>
        <p:spPr>
          <a:xfrm>
            <a:off x="1550199" y="4453392"/>
            <a:ext cx="177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Laëtitia Lafarge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B97B67-9EC1-1E1F-B6E1-AF963F48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3" y="2137513"/>
            <a:ext cx="1427522" cy="20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Appui aux élèves dans </a:t>
            </a:r>
            <a:b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leur recherche des lieux d’accueil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838199" y="1948666"/>
            <a:ext cx="993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Les élèves qui n’ont pas trouvé de lieu d’accueil pour leur PFMP doivent obligatoirement prendre </a:t>
            </a:r>
            <a:r>
              <a:rPr lang="fr-FR" b="1" dirty="0">
                <a:solidFill>
                  <a:srgbClr val="92D050"/>
                </a:solidFill>
              </a:rPr>
              <a:t>rendez-vous</a:t>
            </a:r>
            <a:r>
              <a:rPr lang="fr-FR" dirty="0"/>
              <a:t> auprès du Bureau des Entreprises </a:t>
            </a:r>
            <a:r>
              <a:rPr lang="fr-FR" b="1" dirty="0">
                <a:solidFill>
                  <a:srgbClr val="92D050"/>
                </a:solidFill>
              </a:rPr>
              <a:t>au minima 2 semaines </a:t>
            </a:r>
            <a:r>
              <a:rPr lang="fr-FR" dirty="0"/>
              <a:t>avant la date de début de son stage.</a:t>
            </a:r>
          </a:p>
          <a:p>
            <a:pPr algn="just"/>
            <a:endParaRPr lang="fr-FR" dirty="0"/>
          </a:p>
        </p:txBody>
      </p:sp>
      <p:pic>
        <p:nvPicPr>
          <p:cNvPr id="1026" name="Picture 2" descr="Calendrier - Icônes heure et date gratuites">
            <a:extLst>
              <a:ext uri="{FF2B5EF4-FFF2-40B4-BE49-F238E27FC236}">
                <a16:creationId xmlns:a16="http://schemas.microsoft.com/office/drawing/2014/main" id="{D1B834A1-9A2B-9D7D-A3C9-E8E29B49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2" y="34290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DEE5B1-3E54-8060-216E-8C8DC21BCF99}"/>
              </a:ext>
            </a:extLst>
          </p:cNvPr>
          <p:cNvSpPr txBox="1"/>
          <p:nvPr/>
        </p:nvSpPr>
        <p:spPr>
          <a:xfrm>
            <a:off x="2792361" y="3601149"/>
            <a:ext cx="238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Prise de rendez-vous possible auprès des Bureaux de Vie Scolaire</a:t>
            </a:r>
          </a:p>
        </p:txBody>
      </p:sp>
      <p:pic>
        <p:nvPicPr>
          <p:cNvPr id="1028" name="Picture 4" descr="Horaires d'ouvertures - Icônes signalisation gratuites">
            <a:extLst>
              <a:ext uri="{FF2B5EF4-FFF2-40B4-BE49-F238E27FC236}">
                <a16:creationId xmlns:a16="http://schemas.microsoft.com/office/drawing/2014/main" id="{043F76CB-24D9-FF8B-8639-53452D12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07" y="3289830"/>
            <a:ext cx="1545968" cy="15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D7BFC9-85FC-BB91-60A9-D6C98D57AE48}"/>
              </a:ext>
            </a:extLst>
          </p:cNvPr>
          <p:cNvSpPr txBox="1"/>
          <p:nvPr/>
        </p:nvSpPr>
        <p:spPr>
          <a:xfrm>
            <a:off x="8380169" y="3540564"/>
            <a:ext cx="238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Mardi : 13h – 17h30</a:t>
            </a:r>
          </a:p>
          <a:p>
            <a:r>
              <a:rPr lang="fr-FR" dirty="0"/>
              <a:t>Mercredi : 8h30 - 12h</a:t>
            </a:r>
          </a:p>
          <a:p>
            <a:r>
              <a:rPr lang="fr-FR" dirty="0"/>
              <a:t>                   13h – 17h30</a:t>
            </a:r>
          </a:p>
          <a:p>
            <a:r>
              <a:rPr lang="fr-FR" dirty="0"/>
              <a:t>Jeudi : 13h – 17h30</a:t>
            </a:r>
          </a:p>
        </p:txBody>
      </p:sp>
    </p:spTree>
    <p:extLst>
      <p:ext uri="{BB962C8B-B14F-4D97-AF65-F5344CB8AC3E}">
        <p14:creationId xmlns:p14="http://schemas.microsoft.com/office/powerpoint/2010/main" val="61606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4BCB1-3BB8-D245-8AA2-3F5AE96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Appui aux élèves dans </a:t>
            </a:r>
            <a:b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leur recherche des lieux d’accueil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59828-6E55-F942-97CE-D504A953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7030A0"/>
          </a:solidFill>
        </p:spPr>
        <p:txBody>
          <a:bodyPr/>
          <a:lstStyle/>
          <a:p>
            <a:r>
              <a:rPr lang="fr-FR" dirty="0"/>
              <a:t>Année scolaire 2023-2024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D07217-74B1-514E-8779-648162D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1" t="10791" r="67966" b="8906"/>
          <a:stretch/>
        </p:blipFill>
        <p:spPr>
          <a:xfrm>
            <a:off x="10769409" y="365125"/>
            <a:ext cx="1422591" cy="132556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8CC2F1-473C-9444-980F-19147C53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348039" cy="1325563"/>
          </a:xfrm>
        </p:spPr>
        <p:txBody>
          <a:bodyPr/>
          <a:lstStyle/>
          <a:p>
            <a:pPr algn="just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5529E-1772-3A02-66F1-4F9D72E63666}"/>
              </a:ext>
            </a:extLst>
          </p:cNvPr>
          <p:cNvSpPr txBox="1"/>
          <p:nvPr/>
        </p:nvSpPr>
        <p:spPr>
          <a:xfrm>
            <a:off x="838199" y="1948666"/>
            <a:ext cx="993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/>
              <a:t>Les élèves qui n’ont pas trouvé de lieu d’accueil pour leur PFMP doivent obligatoirement prendre </a:t>
            </a:r>
            <a:r>
              <a:rPr lang="fr-FR" b="1" dirty="0">
                <a:solidFill>
                  <a:srgbClr val="92D050"/>
                </a:solidFill>
              </a:rPr>
              <a:t>rendez-vous</a:t>
            </a:r>
            <a:r>
              <a:rPr lang="fr-FR" dirty="0"/>
              <a:t> auprès du Bureau des Entreprises </a:t>
            </a:r>
            <a:r>
              <a:rPr lang="fr-FR" b="1" dirty="0">
                <a:solidFill>
                  <a:srgbClr val="92D050"/>
                </a:solidFill>
              </a:rPr>
              <a:t>au minima 2 semaines </a:t>
            </a:r>
            <a:r>
              <a:rPr lang="fr-FR" dirty="0"/>
              <a:t>avant la date de début de son stage.</a:t>
            </a:r>
          </a:p>
          <a:p>
            <a:pPr algn="just"/>
            <a:endParaRPr lang="fr-FR" dirty="0"/>
          </a:p>
        </p:txBody>
      </p:sp>
      <p:pic>
        <p:nvPicPr>
          <p:cNvPr id="1026" name="Picture 2" descr="Calendrier - Icônes heure et date gratuites">
            <a:extLst>
              <a:ext uri="{FF2B5EF4-FFF2-40B4-BE49-F238E27FC236}">
                <a16:creationId xmlns:a16="http://schemas.microsoft.com/office/drawing/2014/main" id="{D1B834A1-9A2B-9D7D-A3C9-E8E29B49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2" y="34290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DEE5B1-3E54-8060-216E-8C8DC21BCF99}"/>
              </a:ext>
            </a:extLst>
          </p:cNvPr>
          <p:cNvSpPr txBox="1"/>
          <p:nvPr/>
        </p:nvSpPr>
        <p:spPr>
          <a:xfrm>
            <a:off x="2792361" y="3601149"/>
            <a:ext cx="238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Prise de rendez-vous possible auprès des Bureaux de Vie Scolaire</a:t>
            </a:r>
          </a:p>
        </p:txBody>
      </p:sp>
      <p:pic>
        <p:nvPicPr>
          <p:cNvPr id="1028" name="Picture 4" descr="Horaires d'ouvertures - Icônes signalisation gratuites">
            <a:extLst>
              <a:ext uri="{FF2B5EF4-FFF2-40B4-BE49-F238E27FC236}">
                <a16:creationId xmlns:a16="http://schemas.microsoft.com/office/drawing/2014/main" id="{043F76CB-24D9-FF8B-8639-53452D12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07" y="3289830"/>
            <a:ext cx="1545968" cy="15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D7BFC9-85FC-BB91-60A9-D6C98D57AE48}"/>
              </a:ext>
            </a:extLst>
          </p:cNvPr>
          <p:cNvSpPr txBox="1"/>
          <p:nvPr/>
        </p:nvSpPr>
        <p:spPr>
          <a:xfrm>
            <a:off x="8380169" y="3540564"/>
            <a:ext cx="238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Mardi : 13h – 17h30</a:t>
            </a:r>
          </a:p>
          <a:p>
            <a:r>
              <a:rPr lang="fr-FR" dirty="0"/>
              <a:t>Mercredi : 8h30 - 12h</a:t>
            </a:r>
          </a:p>
          <a:p>
            <a:r>
              <a:rPr lang="fr-FR" dirty="0"/>
              <a:t>                   13h – 17h30</a:t>
            </a:r>
          </a:p>
          <a:p>
            <a:r>
              <a:rPr lang="fr-FR" dirty="0"/>
              <a:t>Jeudi : 13h – 17h30</a:t>
            </a:r>
          </a:p>
        </p:txBody>
      </p:sp>
    </p:spTree>
    <p:extLst>
      <p:ext uri="{BB962C8B-B14F-4D97-AF65-F5344CB8AC3E}">
        <p14:creationId xmlns:p14="http://schemas.microsoft.com/office/powerpoint/2010/main" val="2454287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5769</TotalTime>
  <Words>675</Words>
  <Application>Microsoft Office PowerPoint</Application>
  <PresentationFormat>Grand écran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Thème Office</vt:lpstr>
      <vt:lpstr>Présentation PowerPoint</vt:lpstr>
      <vt:lpstr>Les membres</vt:lpstr>
      <vt:lpstr>Les axes d’action du BDE</vt:lpstr>
      <vt:lpstr>Les axes d’action du BDE</vt:lpstr>
      <vt:lpstr>Les axes d’action du BDE</vt:lpstr>
      <vt:lpstr>Les Missions</vt:lpstr>
      <vt:lpstr>Les Missions</vt:lpstr>
      <vt:lpstr>Appui aux élèves dans  leur recherche des lieux d’accueil</vt:lpstr>
      <vt:lpstr>Appui aux élèves dans  leur recherche des lieux d’accueil</vt:lpstr>
      <vt:lpstr>Suivi des allocations de PFMP</vt:lpstr>
      <vt:lpstr>Suivi des allocations de PFMP</vt:lpstr>
      <vt:lpstr>Suivi des allocations de PFMP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Sophie Eddibi-Ardouin</cp:lastModifiedBy>
  <cp:revision>19</cp:revision>
  <dcterms:created xsi:type="dcterms:W3CDTF">2022-04-02T14:53:48Z</dcterms:created>
  <dcterms:modified xsi:type="dcterms:W3CDTF">2023-11-27T16:30:32Z</dcterms:modified>
</cp:coreProperties>
</file>