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7" r:id="rId3"/>
    <p:sldId id="338" r:id="rId4"/>
    <p:sldId id="288" r:id="rId5"/>
    <p:sldId id="259" r:id="rId6"/>
    <p:sldId id="330" r:id="rId7"/>
    <p:sldId id="339" r:id="rId8"/>
    <p:sldId id="341" r:id="rId9"/>
    <p:sldId id="340" r:id="rId10"/>
    <p:sldId id="342" r:id="rId11"/>
    <p:sldId id="343" r:id="rId12"/>
    <p:sldId id="336" r:id="rId13"/>
    <p:sldId id="345" r:id="rId14"/>
    <p:sldId id="34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DF7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 autoAdjust="0"/>
  </p:normalViewPr>
  <p:slideViewPr>
    <p:cSldViewPr snapToGrid="0">
      <p:cViewPr varScale="1">
        <p:scale>
          <a:sx n="98" d="100"/>
          <a:sy n="98" d="100"/>
        </p:scale>
        <p:origin x="-126" y="-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80533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75427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52214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8867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80011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71884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055190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1270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75608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3562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48179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EC675-FCF6-4CFA-8036-E74D7011F719}" type="datetimeFigureOut">
              <a:rPr lang="fr-FR" smtClean="0"/>
              <a:pPr/>
              <a:t>28/04/2022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46364-7F14-4DFF-A8E7-CD947E3E6DE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461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6.png"/><Relationship Id="rId7" Type="http://schemas.openxmlformats.org/officeDocument/2006/relationships/image" Target="../media/image6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774" y="772284"/>
            <a:ext cx="8148781" cy="542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Philippe\Documents\PHILIPPE &amp; ANNA\1. EDUCATION NATIONALE\1.A Page d'accueil\fresque Simone Ve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280" y="829375"/>
            <a:ext cx="3081541" cy="411207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23737" y="5243209"/>
            <a:ext cx="3054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030A0"/>
                </a:solidFill>
              </a:rPr>
              <a:t>LYCEE SIMONE VEIL</a:t>
            </a:r>
          </a:p>
          <a:p>
            <a:pPr algn="ctr"/>
            <a:r>
              <a:rPr lang="fr-FR" sz="2800" b="1" dirty="0" smtClean="0">
                <a:solidFill>
                  <a:srgbClr val="7030A0"/>
                </a:solidFill>
              </a:rPr>
              <a:t>FR - 19100  BRIVE</a:t>
            </a:r>
            <a:endParaRPr lang="fr-FR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194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Juin 2021 : Deuxième sortie à Bordeaux</a:t>
            </a:r>
            <a:endParaRPr lang="fr-FR" dirty="0"/>
          </a:p>
        </p:txBody>
      </p:sp>
      <p:pic>
        <p:nvPicPr>
          <p:cNvPr id="6146" name="Picture 2" descr="https://image.jimcdn.com/app/cms/image/transf/dimension=1920x400:format=jpg/path/sd9bb0f1273ea5544/image/i8489d10f363d22e7/version/1622906789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42" y="1099226"/>
            <a:ext cx="1789956" cy="2402626"/>
          </a:xfrm>
          <a:prstGeom prst="rect">
            <a:avLst/>
          </a:prstGeom>
          <a:noFill/>
        </p:spPr>
      </p:pic>
      <p:pic>
        <p:nvPicPr>
          <p:cNvPr id="6148" name="Picture 4" descr="https://image.jimcdn.com/app/cms/image/transf/dimension=1920x400:format=jpg/path/sd9bb0f1273ea5544/image/i386e707a2bb9aa20/version/1622918048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17" y="2645924"/>
            <a:ext cx="2223728" cy="1668839"/>
          </a:xfrm>
          <a:prstGeom prst="rect">
            <a:avLst/>
          </a:prstGeom>
          <a:noFill/>
        </p:spPr>
      </p:pic>
      <p:pic>
        <p:nvPicPr>
          <p:cNvPr id="6150" name="Picture 6" descr="https://image.jimcdn.com/app/cms/image/transf/dimension=1920x400:format=jpg/path/sd9bb0f1273ea5544/image/ic6d002fb18e9abd7/version/1622916980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10" y="4202351"/>
            <a:ext cx="2890548" cy="2169267"/>
          </a:xfrm>
          <a:prstGeom prst="rect">
            <a:avLst/>
          </a:prstGeom>
          <a:noFill/>
        </p:spPr>
      </p:pic>
      <p:pic>
        <p:nvPicPr>
          <p:cNvPr id="6152" name="Picture 8" descr="https://image.jimcdn.com/app/cms/image/transf/dimension=1920x400:format=jpg/path/sd9bb0f1273ea5544/image/ifb75386dfc3c067a/version/1622917031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9516" y="4275490"/>
            <a:ext cx="2957275" cy="2219344"/>
          </a:xfrm>
          <a:prstGeom prst="rect">
            <a:avLst/>
          </a:prstGeom>
          <a:noFill/>
        </p:spPr>
      </p:pic>
      <p:pic>
        <p:nvPicPr>
          <p:cNvPr id="6154" name="Picture 10" descr="https://image.jimcdn.com/app/cms/image/transf/dimension=1920x400:format=jpg/path/sd9bb0f1273ea5544/image/i30169159ff34e5dc/version/1622917000/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8707" y="4219568"/>
            <a:ext cx="2928093" cy="2197443"/>
          </a:xfrm>
          <a:prstGeom prst="rect">
            <a:avLst/>
          </a:prstGeom>
          <a:noFill/>
        </p:spPr>
      </p:pic>
      <p:pic>
        <p:nvPicPr>
          <p:cNvPr id="6156" name="Picture 12" descr="https://image.jimcdn.com/app/cms/image/transf/dimension=1920x400:format=jpg/path/sd9bb0f1273ea5544/image/iaea69cc6a311b5f2/version/1622917030/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691" y="1021406"/>
            <a:ext cx="2829956" cy="2123794"/>
          </a:xfrm>
          <a:prstGeom prst="rect">
            <a:avLst/>
          </a:prstGeom>
          <a:noFill/>
        </p:spPr>
      </p:pic>
      <p:pic>
        <p:nvPicPr>
          <p:cNvPr id="6158" name="Picture 14" descr="https://image.jimcdn.com/app/cms/image/transf/dimension=1920x400:format=jpg/path/sd9bb0f1273ea5544/image/id92fafd6e732251c/version/1622919372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52505" y="3983412"/>
            <a:ext cx="3539495" cy="2656281"/>
          </a:xfrm>
          <a:prstGeom prst="rect">
            <a:avLst/>
          </a:prstGeom>
          <a:noFill/>
        </p:spPr>
      </p:pic>
      <p:pic>
        <p:nvPicPr>
          <p:cNvPr id="6160" name="Picture 16" descr="https://image.jimcdn.com/app/cms/image/transf/dimension=1920x400:format=jpg/path/sd9bb0f1273ea5544/image/i1f82d6a9c92fca0b/version/1622916444/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96978" y="1488333"/>
            <a:ext cx="3279413" cy="2461098"/>
          </a:xfrm>
          <a:prstGeom prst="rect">
            <a:avLst/>
          </a:prstGeom>
          <a:noFill/>
        </p:spPr>
      </p:pic>
      <p:pic>
        <p:nvPicPr>
          <p:cNvPr id="6162" name="Picture 18" descr="https://image.jimcdn.com/app/cms/image/transf/dimension=1920x400:format=jpg/path/sd9bb0f1273ea5544/image/i89933874b8e50104/version/1622916444/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7577" y="1021404"/>
            <a:ext cx="2955360" cy="2217906"/>
          </a:xfrm>
          <a:prstGeom prst="rect">
            <a:avLst/>
          </a:prstGeom>
          <a:noFill/>
        </p:spPr>
      </p:pic>
      <p:pic>
        <p:nvPicPr>
          <p:cNvPr id="6164" name="Picture 20" descr="https://image.jimcdn.com/app/cms/image/transf/dimension=1920x400:format=jpg/path/sd9bb0f1273ea5544/image/ia7edc6ee18d5696f/version/1622918492/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1387" y="1167317"/>
            <a:ext cx="2283906" cy="3065646"/>
          </a:xfrm>
          <a:prstGeom prst="rect">
            <a:avLst/>
          </a:prstGeom>
          <a:noFill/>
        </p:spPr>
      </p:pic>
      <p:pic>
        <p:nvPicPr>
          <p:cNvPr id="6166" name="Picture 22" descr="https://image.jimcdn.com/app/cms/image/transf/dimension=1920x400:format=jpg/path/sd9bb0f1273ea5544/image/i61c2e326fbe547ef/version/1622919372/ima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4834" y="2958517"/>
            <a:ext cx="2391924" cy="1795065"/>
          </a:xfrm>
          <a:prstGeom prst="rect">
            <a:avLst/>
          </a:prstGeom>
          <a:noFill/>
        </p:spPr>
      </p:pic>
      <p:pic>
        <p:nvPicPr>
          <p:cNvPr id="6170" name="Picture 26" descr="https://image.jimcdn.com/app/cms/image/transf/dimension=1920x400:format=jpg/path/sd9bb0f1273ea5544/image/i95a17c84b7dac6dc/version/1622915699/imag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7840" y="2965819"/>
            <a:ext cx="2382196" cy="17877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8745" y="520769"/>
            <a:ext cx="10515600" cy="9383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sz="4000" b="1" dirty="0" smtClean="0">
                <a:solidFill>
                  <a:srgbClr val="0070C0"/>
                </a:solidFill>
              </a:rPr>
              <a:t/>
            </a:r>
            <a:br>
              <a:rPr lang="fr-FR" sz="4000" b="1" dirty="0" smtClean="0">
                <a:solidFill>
                  <a:srgbClr val="0070C0"/>
                </a:solidFill>
              </a:rPr>
            </a:br>
            <a:r>
              <a:rPr lang="fr-FR" sz="4000" b="1" dirty="0" smtClean="0">
                <a:solidFill>
                  <a:srgbClr val="0070C0"/>
                </a:solidFill>
              </a:rPr>
              <a:t/>
            </a:r>
            <a:br>
              <a:rPr lang="fr-FR" sz="4000" b="1" dirty="0" smtClean="0">
                <a:solidFill>
                  <a:srgbClr val="0070C0"/>
                </a:solidFill>
              </a:rPr>
            </a:br>
            <a:r>
              <a:rPr lang="fr-FR" sz="4000" b="1" dirty="0" smtClean="0">
                <a:solidFill>
                  <a:srgbClr val="0070C0"/>
                </a:solidFill>
              </a:rPr>
              <a:t/>
            </a:r>
            <a:br>
              <a:rPr lang="fr-FR" sz="4000" b="1" dirty="0" smtClean="0">
                <a:solidFill>
                  <a:srgbClr val="0070C0"/>
                </a:solidFill>
              </a:rPr>
            </a:br>
            <a:r>
              <a:rPr lang="fr-FR" sz="5300" b="1" dirty="0" smtClean="0">
                <a:solidFill>
                  <a:srgbClr val="0070C0"/>
                </a:solidFill>
              </a:rPr>
              <a:t/>
            </a:r>
            <a:br>
              <a:rPr lang="fr-FR" sz="5300" b="1" dirty="0" smtClean="0">
                <a:solidFill>
                  <a:srgbClr val="0070C0"/>
                </a:solidFill>
              </a:rPr>
            </a:br>
            <a:r>
              <a:rPr lang="fr-FR" sz="5300" b="1" dirty="0" smtClean="0">
                <a:solidFill>
                  <a:srgbClr val="0070C0"/>
                </a:solidFill>
              </a:rPr>
              <a:t>               </a:t>
            </a: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sz="5300" b="1" dirty="0" smtClean="0">
                <a:solidFill>
                  <a:srgbClr val="0070C0"/>
                </a:solidFill>
              </a:rPr>
              <a:t> </a:t>
            </a:r>
            <a:endParaRPr lang="fr-FR" sz="53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image.jimcdn.com/app/cms/image/transf/dimension=314x10000:format=png/path/s0b004108b29f50c8/image/i78e9d4281402f69f/version/1635167132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02" y="1105711"/>
            <a:ext cx="2990850" cy="4457700"/>
          </a:xfrm>
          <a:prstGeom prst="rect">
            <a:avLst/>
          </a:prstGeom>
          <a:noFill/>
        </p:spPr>
      </p:pic>
      <p:pic>
        <p:nvPicPr>
          <p:cNvPr id="3076" name="Picture 4" descr="https://image.jimcdn.com/app/cms/image/transf/dimension=1920x400:format=png/path/s0b004108b29f50c8/image/i281968bf60799dad/version/1635767826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791" y="1556423"/>
            <a:ext cx="3005915" cy="4503243"/>
          </a:xfrm>
          <a:prstGeom prst="rect">
            <a:avLst/>
          </a:prstGeom>
          <a:noFill/>
        </p:spPr>
      </p:pic>
      <p:pic>
        <p:nvPicPr>
          <p:cNvPr id="4098" name="Picture 2" descr="https://image.jimcdn.com/app/cms/image/transf/none/path/s0b004108b29f50c8/image/if668f405cdf1c1ef/version/1530091821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831" y="1045215"/>
            <a:ext cx="3720897" cy="224273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84827" y="145915"/>
            <a:ext cx="1176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</a:rPr>
              <a:t>On </a:t>
            </a:r>
            <a:r>
              <a:rPr lang="fr-FR" sz="3600" b="1" dirty="0" smtClean="0">
                <a:solidFill>
                  <a:srgbClr val="0070C0"/>
                </a:solidFill>
              </a:rPr>
              <a:t>monte des sites pour des </a:t>
            </a:r>
            <a:r>
              <a:rPr lang="fr-FR" sz="3600" b="1" dirty="0" smtClean="0">
                <a:solidFill>
                  <a:srgbClr val="0070C0"/>
                </a:solidFill>
              </a:rPr>
              <a:t>TPE   </a:t>
            </a:r>
            <a:r>
              <a:rPr lang="fr-FR" sz="2800" b="1" dirty="0" smtClean="0">
                <a:solidFill>
                  <a:srgbClr val="0070C0"/>
                </a:solidFill>
              </a:rPr>
              <a:t>et </a:t>
            </a:r>
            <a:r>
              <a:rPr lang="fr-FR" sz="2800" b="1" dirty="0" smtClean="0">
                <a:solidFill>
                  <a:srgbClr val="0070C0"/>
                </a:solidFill>
              </a:rPr>
              <a:t>des sites pour des </a:t>
            </a:r>
            <a:r>
              <a:rPr lang="fr-FR" sz="2800" b="1" dirty="0" smtClean="0">
                <a:solidFill>
                  <a:srgbClr val="0070C0"/>
                </a:solidFill>
              </a:rPr>
              <a:t>associations</a:t>
            </a:r>
            <a:endParaRPr lang="fr-FR" sz="2800" dirty="0"/>
          </a:p>
        </p:txBody>
      </p:sp>
      <p:pic>
        <p:nvPicPr>
          <p:cNvPr id="4100" name="Picture 4" descr="https://image.jimcdn.com/app/cms/image/transf/dimension=661x10000:format=png/path/s0b004108b29f50c8/image/i48ccdc5b6dea99e4/version/1563178420/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9905" y="3563122"/>
            <a:ext cx="4865992" cy="27016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Et la préparation des </a:t>
            </a:r>
            <a:r>
              <a:rPr lang="fr-FR" b="1" i="1" dirty="0" smtClean="0">
                <a:solidFill>
                  <a:srgbClr val="0070C0"/>
                </a:solidFill>
              </a:rPr>
              <a:t>Européens et la mer</a:t>
            </a:r>
            <a:br>
              <a:rPr lang="fr-FR" b="1" i="1" dirty="0" smtClean="0">
                <a:solidFill>
                  <a:srgbClr val="0070C0"/>
                </a:solidFill>
              </a:rPr>
            </a:br>
            <a:r>
              <a:rPr lang="fr-FR" sz="4000" b="1" i="1" dirty="0" smtClean="0">
                <a:solidFill>
                  <a:srgbClr val="0070C0"/>
                </a:solidFill>
              </a:rPr>
              <a:t>https://www.pgaservices.fr/voyages-sorties/porto-mai-juin-2022/</a:t>
            </a:r>
            <a:endParaRPr lang="fr-FR" sz="4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2242" y="4260716"/>
            <a:ext cx="4219641" cy="237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hilippe\Documents\PHILIPPE &amp; ANNA\1. EDUCATION NATIONALE\7. ACTIVITES PEDAGOGIQUES\Agir - Créer un espace d'application\Prépa voyage Lisbonne\244098019_579813406803714_167040530877402852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7379" y="1383154"/>
            <a:ext cx="4672518" cy="268526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88" y="1452461"/>
            <a:ext cx="3229865" cy="241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5964" y="1476478"/>
            <a:ext cx="3223809" cy="240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5694" y="4005669"/>
            <a:ext cx="3376986" cy="25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941" y="4010836"/>
            <a:ext cx="3407925" cy="25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8745" y="0"/>
            <a:ext cx="10515600" cy="1118681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En attendant notre envol vers Porto le 31 mai…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s://image.jimcdn.com/app/cms/image/transf/dimension=1920x400:format=png/path/sd9bb0f1273ea5544/image/ib4bc0fed49ab28ac/version/1625330000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490" y="885217"/>
            <a:ext cx="3374184" cy="1682885"/>
          </a:xfrm>
          <a:prstGeom prst="rect">
            <a:avLst/>
          </a:prstGeom>
          <a:noFill/>
        </p:spPr>
      </p:pic>
      <p:pic>
        <p:nvPicPr>
          <p:cNvPr id="2052" name="Picture 4" descr="https://image.jimcdn.com/app/cms/image/transf/dimension=1920x400:format=jpg/path/sd9bb0f1273ea5544/image/iab1e808921b00656/version/1636570493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15" y="2441643"/>
            <a:ext cx="3166285" cy="2110857"/>
          </a:xfrm>
          <a:prstGeom prst="rect">
            <a:avLst/>
          </a:prstGeom>
          <a:noFill/>
        </p:spPr>
      </p:pic>
      <p:pic>
        <p:nvPicPr>
          <p:cNvPr id="2054" name="Picture 6" descr="https://image.jimcdn.com/app/cms/image/transf/dimension=1920x400:format=jpg/path/sd9bb0f1273ea5544/image/i8e8ed1754a296b2b/version/1636567552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987" y="2908570"/>
            <a:ext cx="2773531" cy="1553799"/>
          </a:xfrm>
          <a:prstGeom prst="rect">
            <a:avLst/>
          </a:prstGeom>
          <a:noFill/>
        </p:spPr>
      </p:pic>
      <p:pic>
        <p:nvPicPr>
          <p:cNvPr id="2056" name="Picture 8" descr="https://image.jimcdn.com/app/cms/image/transf/dimension=1920x400:format=jpg/path/sd9bb0f1273ea5544/image/i0c6ec67fac87cd2e/version/1636567120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4403" y="953311"/>
            <a:ext cx="3163312" cy="2091446"/>
          </a:xfrm>
          <a:prstGeom prst="rect">
            <a:avLst/>
          </a:prstGeom>
          <a:noFill/>
        </p:spPr>
      </p:pic>
      <p:pic>
        <p:nvPicPr>
          <p:cNvPr id="2058" name="Picture 10" descr="https://image.jimcdn.com/app/cms/image/transf/dimension=1920x400:format=jpg/path/sd9bb0f1273ea5544/image/i5374691fa7409ad7/version/1636569683/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7262" y="807395"/>
            <a:ext cx="3219922" cy="2139483"/>
          </a:xfrm>
          <a:prstGeom prst="rect">
            <a:avLst/>
          </a:prstGeom>
          <a:noFill/>
        </p:spPr>
      </p:pic>
      <p:pic>
        <p:nvPicPr>
          <p:cNvPr id="2060" name="Picture 12" descr="https://image.jimcdn.com/app/cms/image/transf/none/path/sd9bb0f1273ea5544/image/i41c4ec7a840cb143/version/1636569301/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5899" y="2876313"/>
            <a:ext cx="2869727" cy="1903083"/>
          </a:xfrm>
          <a:prstGeom prst="rect">
            <a:avLst/>
          </a:prstGeom>
          <a:noFill/>
        </p:spPr>
      </p:pic>
      <p:pic>
        <p:nvPicPr>
          <p:cNvPr id="2062" name="Picture 14" descr="https://image.jimcdn.com/app/cms/image/transf/none/path/sd9bb0f1273ea5544/image/i412cf0aafc0d8dea/version/1636571441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820" y="4274799"/>
            <a:ext cx="3533528" cy="2349737"/>
          </a:xfrm>
          <a:prstGeom prst="rect">
            <a:avLst/>
          </a:prstGeom>
          <a:noFill/>
        </p:spPr>
      </p:pic>
      <p:pic>
        <p:nvPicPr>
          <p:cNvPr id="2064" name="Picture 16" descr="https://image.jimcdn.com/app/cms/image/transf/none/path/sd9bb0f1273ea5544/image/i8cc61e04a0523b1e/version/1636571009/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2488" y="1130671"/>
            <a:ext cx="2727878" cy="1816810"/>
          </a:xfrm>
          <a:prstGeom prst="rect">
            <a:avLst/>
          </a:prstGeom>
          <a:noFill/>
        </p:spPr>
      </p:pic>
      <p:pic>
        <p:nvPicPr>
          <p:cNvPr id="2066" name="Picture 18" descr="Forte de São Francisco Xavier - Castelo do Queijo, Porto, Portugal | Viaje  Comi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3243" y="4693270"/>
            <a:ext cx="2967823" cy="1979904"/>
          </a:xfrm>
          <a:prstGeom prst="rect">
            <a:avLst/>
          </a:prstGeom>
          <a:noFill/>
        </p:spPr>
      </p:pic>
      <p:pic>
        <p:nvPicPr>
          <p:cNvPr id="2068" name="Picture 20" descr="Foz do Douro - Porto - Invicta de Azul e Branc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38295" y="2783445"/>
            <a:ext cx="3308957" cy="2190530"/>
          </a:xfrm>
          <a:prstGeom prst="rect">
            <a:avLst/>
          </a:prstGeom>
          <a:noFill/>
        </p:spPr>
      </p:pic>
      <p:pic>
        <p:nvPicPr>
          <p:cNvPr id="2070" name="Picture 22" descr="Foz do Douro : Phare vent fort ce 25sep | jnikon | Flick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66704" y="4422842"/>
            <a:ext cx="2689157" cy="2016868"/>
          </a:xfrm>
          <a:prstGeom prst="rect">
            <a:avLst/>
          </a:prstGeom>
          <a:noFill/>
        </p:spPr>
      </p:pic>
      <p:pic>
        <p:nvPicPr>
          <p:cNvPr id="2072" name="Picture 24" descr="La Praia da Luz : notre guide pour les amateurs de pla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59175" y="4733203"/>
            <a:ext cx="2907692" cy="19347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383" y="1"/>
            <a:ext cx="10515600" cy="1099226"/>
          </a:xfrm>
        </p:spPr>
        <p:txBody>
          <a:bodyPr/>
          <a:lstStyle/>
          <a:p>
            <a:pPr algn="ctr"/>
            <a:r>
              <a:rPr lang="fr-FR" b="1" i="1" dirty="0" smtClean="0">
                <a:solidFill>
                  <a:srgbClr val="0070C0"/>
                </a:solidFill>
              </a:rPr>
              <a:t>De Bordeaux à Porto, des Européens et la mer</a:t>
            </a:r>
            <a:endParaRPr lang="fr-FR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image.jimcdn.com/app/cms/image/transf/dimension=1920x400:format=png/path/s0b004108b29f50c8/image/i777a5dc8f0098c2c/version/1624253790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668" y="914401"/>
            <a:ext cx="5239804" cy="2626468"/>
          </a:xfrm>
          <a:prstGeom prst="rect">
            <a:avLst/>
          </a:prstGeom>
          <a:noFill/>
        </p:spPr>
      </p:pic>
      <p:pic>
        <p:nvPicPr>
          <p:cNvPr id="1028" name="Picture 4" descr="https://image.jimcdn.com/app/cms/image/transf/none/path/s0b004108b29f50c8/image/idde991d5855b53a0/version/1624253789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579" y="905651"/>
            <a:ext cx="6189436" cy="2644944"/>
          </a:xfrm>
          <a:prstGeom prst="rect">
            <a:avLst/>
          </a:prstGeom>
          <a:noFill/>
        </p:spPr>
      </p:pic>
      <p:pic>
        <p:nvPicPr>
          <p:cNvPr id="1032" name="Picture 8" descr="https://image.jimcdn.com/app/cms/image/transf/dimension=1920x400:format=jpg/path/s0b004108b29f50c8/image/i82de88dfc1878f8e/version/1624253789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377" y="3638145"/>
            <a:ext cx="2174132" cy="3025302"/>
          </a:xfrm>
          <a:prstGeom prst="rect">
            <a:avLst/>
          </a:prstGeom>
          <a:noFill/>
        </p:spPr>
      </p:pic>
      <p:pic>
        <p:nvPicPr>
          <p:cNvPr id="1034" name="Picture 10" descr="https://image.jimcdn.com/app/cms/image/transf/dimension=1920x400:format=png/path/s0b004108b29f50c8/image/i6f504d56ea019d4f/version/1624253789/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736" y="3657600"/>
            <a:ext cx="1724641" cy="2986392"/>
          </a:xfrm>
          <a:prstGeom prst="rect">
            <a:avLst/>
          </a:prstGeom>
          <a:noFill/>
        </p:spPr>
      </p:pic>
      <p:pic>
        <p:nvPicPr>
          <p:cNvPr id="1036" name="Picture 12" descr="https://image.jimcdn.com/app/cms/image/transf/dimension=1920x400:format=png/path/s0b004108b29f50c8/image/iafe21c4a18764bf2/version/1624253790/im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4474" y="3667329"/>
            <a:ext cx="1692806" cy="2996118"/>
          </a:xfrm>
          <a:prstGeom prst="rect">
            <a:avLst/>
          </a:prstGeom>
          <a:noFill/>
        </p:spPr>
      </p:pic>
      <p:pic>
        <p:nvPicPr>
          <p:cNvPr id="9" name="Picture 2" descr="C:\Users\Philippe\Documents\PHILIPPE &amp; ANNA\1. EDUCATION NATIONALE\7. ACTIVITES PEDAGOGIQUES\Agir - Créer un espace d'application\Prépa voyage Lisbonne\244098019_579813406803714_167040530877402852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6519" y="3785886"/>
            <a:ext cx="4672518" cy="2685260"/>
          </a:xfrm>
          <a:prstGeom prst="rect">
            <a:avLst/>
          </a:prstGeom>
          <a:noFill/>
        </p:spPr>
      </p:pic>
      <p:pic>
        <p:nvPicPr>
          <p:cNvPr id="10" name="Picture 16" descr="https://image.jimcdn.com/app/cms/image/transf/dimension=1920x400:format=jpg/path/sd9bb0f1273ea5544/image/i1fd347f1e4632b00/version/1558277775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2912" y="3210129"/>
            <a:ext cx="2922164" cy="1643974"/>
          </a:xfrm>
          <a:prstGeom prst="rect">
            <a:avLst/>
          </a:prstGeom>
          <a:noFill/>
        </p:spPr>
      </p:pic>
      <p:pic>
        <p:nvPicPr>
          <p:cNvPr id="11" name="Picture 14" descr="https://image.jimcdn.com/app/cms/image/transf/none/path/sd9bb0f1273ea5544/image/i412cf0aafc0d8dea/version/1636571441/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79795" y="4761182"/>
            <a:ext cx="2743592" cy="18244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00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Janvier 2022 : Echanges autour de notre projet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23" y="2102390"/>
            <a:ext cx="5300853" cy="297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896" y="1868927"/>
            <a:ext cx="6277613" cy="356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847493"/>
            <a:ext cx="10515600" cy="5352585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5098" y="386079"/>
            <a:ext cx="1178019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rgbClr val="0070C0"/>
                </a:solidFill>
                <a:cs typeface="Times New Roman" pitchFamily="18" charset="0"/>
              </a:rPr>
              <a:t>Lycée Simone VEIL</a:t>
            </a:r>
            <a:endParaRPr lang="en-US" sz="48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Les Européens et la mer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De Bordeaux à Porto :</a:t>
            </a:r>
            <a:endParaRPr kumimoji="0" lang="en-US" sz="40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D’une capitale atlantique européenne à une autre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Restitution du 09 mai</a:t>
            </a:r>
            <a:r>
              <a:rPr kumimoji="0" lang="fr-FR" sz="28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2022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800" b="1" baseline="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cs typeface="Times New Roman" pitchFamily="18" charset="0"/>
              </a:rPr>
              <a:t>Classe de Terminale gestion Administration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  <a:cs typeface="Times New Roman" pitchFamily="18" charset="0"/>
              </a:rPr>
              <a:t>Pôle Gestion Administration de la Section d’enseignement professionnel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2" y="612843"/>
            <a:ext cx="3597072" cy="202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519" y="613958"/>
            <a:ext cx="3521412" cy="234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5192" y="1"/>
            <a:ext cx="4773135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62646" y="4683514"/>
            <a:ext cx="102600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PGAservices voit le jour </a:t>
            </a:r>
            <a:endParaRPr lang="fr-FR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Espace réservé du contenu 3" descr="PGA.jpeg"/>
          <p:cNvPicPr>
            <a:picLocks noChangeAspect="1"/>
          </p:cNvPicPr>
          <p:nvPr/>
        </p:nvPicPr>
        <p:blipFill>
          <a:blip r:embed="rId3" cstate="print"/>
          <a:srcRect l="33952" t="39109" r="22589" b="38119"/>
          <a:stretch>
            <a:fillRect/>
          </a:stretch>
        </p:blipFill>
        <p:spPr>
          <a:xfrm rot="10800000">
            <a:off x="223973" y="2218145"/>
            <a:ext cx="2207940" cy="13604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98835" y="330740"/>
            <a:ext cx="167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0070C0"/>
                </a:solidFill>
                <a:latin typeface="Arial Rounded MT Bold" pitchFamily="34" charset="0"/>
              </a:rPr>
              <a:t>2018</a:t>
            </a:r>
            <a:endParaRPr lang="fr-FR" sz="4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6851" y="5807412"/>
            <a:ext cx="758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https://www.pgaservices.fr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38936" y="603115"/>
            <a:ext cx="41439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 smtClean="0">
              <a:solidFill>
                <a:srgbClr val="0070C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Prix de 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l’Education citoyenne 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2018</a:t>
            </a:r>
          </a:p>
          <a:p>
            <a:endParaRPr lang="fr-FR" sz="3200" b="1" dirty="0" smtClean="0">
              <a:solidFill>
                <a:srgbClr val="0070C0"/>
              </a:solidFill>
            </a:endParaRPr>
          </a:p>
          <a:p>
            <a:endParaRPr lang="fr-FR" sz="2400" b="1" dirty="0" smtClean="0">
              <a:solidFill>
                <a:srgbClr val="0070C0"/>
              </a:solidFill>
            </a:endParaRPr>
          </a:p>
        </p:txBody>
      </p:sp>
      <p:pic>
        <p:nvPicPr>
          <p:cNvPr id="12292" name="Picture 4" descr="https://image.jimcdn.com/app/cms/image/transf/dimension=1920x400:format=png/path/s0b004108b29f50c8/image/iecb034599be023a5/version/1531130316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9404" y="2217905"/>
            <a:ext cx="3463385" cy="2370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596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6657" y="476655"/>
            <a:ext cx="3015574" cy="198444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  <a:latin typeface="+mn-lt"/>
              </a:rPr>
              <a:t>Puis, nos projets ont commencé … </a:t>
            </a:r>
            <a:br>
              <a:rPr lang="fr-FR" sz="3600" b="1" dirty="0" smtClean="0">
                <a:solidFill>
                  <a:srgbClr val="0070C0"/>
                </a:solidFill>
                <a:latin typeface="+mn-lt"/>
              </a:rPr>
            </a:br>
            <a:r>
              <a:rPr lang="fr-FR" sz="36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fr-FR" sz="3600" b="1" dirty="0" smtClean="0">
                <a:solidFill>
                  <a:srgbClr val="0070C0"/>
                </a:solidFill>
                <a:latin typeface="+mn-lt"/>
              </a:rPr>
            </a:br>
            <a:endParaRPr lang="fr-FR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4604" y="320319"/>
            <a:ext cx="3614587" cy="27126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3489" y="329546"/>
            <a:ext cx="4280170" cy="27210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Picture 2" descr="https://image.jimcdn.com/app/cms/image/transf/dimension=400x1920:format=jpg:rotate=90/path/sd9bb0f1273ea5544/image/id5799e93da358895/version/1543433981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46" y="3043169"/>
            <a:ext cx="2268795" cy="34766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3" descr="C:\Users\Mireille\Pictures\PAYS FRANCOPH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7107" y="3328996"/>
            <a:ext cx="5464722" cy="311899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3258766" y="3822972"/>
            <a:ext cx="28988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rgbClr val="0070C0"/>
                </a:solidFill>
              </a:rPr>
              <a:t>Challenge </a:t>
            </a:r>
          </a:p>
          <a:p>
            <a:r>
              <a:rPr lang="fr-FR" sz="4000" b="1" i="1" dirty="0" smtClean="0">
                <a:solidFill>
                  <a:srgbClr val="0070C0"/>
                </a:solidFill>
              </a:rPr>
              <a:t>destination </a:t>
            </a:r>
          </a:p>
          <a:p>
            <a:r>
              <a:rPr lang="fr-FR" sz="4000" b="1" i="1" dirty="0" smtClean="0">
                <a:solidFill>
                  <a:srgbClr val="0070C0"/>
                </a:solidFill>
              </a:rPr>
              <a:t>Entreprise</a:t>
            </a:r>
            <a:endParaRPr lang="fr-FR" b="1" i="1" dirty="0" smtClean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8689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2334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>2019 - On </a:t>
            </a:r>
            <a:r>
              <a:rPr lang="fr-FR" sz="3600" b="1" dirty="0" smtClean="0">
                <a:solidFill>
                  <a:srgbClr val="0070C0"/>
                </a:solidFill>
              </a:rPr>
              <a:t>organise </a:t>
            </a:r>
            <a:r>
              <a:rPr lang="fr-FR" sz="3600" b="1" dirty="0" smtClean="0">
                <a:solidFill>
                  <a:srgbClr val="0070C0"/>
                </a:solidFill>
              </a:rPr>
              <a:t>un vide-dressing</a:t>
            </a:r>
            <a:endParaRPr lang="fr-FR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032" y="3616370"/>
            <a:ext cx="3813245" cy="270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36" y="997085"/>
            <a:ext cx="4418519" cy="248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6033" y="1070041"/>
            <a:ext cx="4779522" cy="268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9105" y="1371601"/>
            <a:ext cx="4202348" cy="23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1931" y="3485598"/>
            <a:ext cx="3659627" cy="274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2953" y="3054486"/>
            <a:ext cx="2030041" cy="360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000">
        <p15:prstTrans prst="pageCurlDoubl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</a:rPr>
              <a:t>On vend des calendriers, des gâteaux, </a:t>
            </a:r>
            <a:r>
              <a:rPr lang="fr-FR" sz="4000" b="1" i="1" dirty="0" smtClean="0">
                <a:solidFill>
                  <a:srgbClr val="0070C0"/>
                </a:solidFill>
              </a:rPr>
              <a:t>Le petit OBS</a:t>
            </a:r>
            <a:r>
              <a:rPr lang="fr-FR" sz="4000" b="1" dirty="0" smtClean="0">
                <a:solidFill>
                  <a:srgbClr val="0070C0"/>
                </a:solidFill>
              </a:rPr>
              <a:t/>
            </a:r>
            <a:br>
              <a:rPr lang="fr-FR" sz="4000" b="1" dirty="0" smtClean="0">
                <a:solidFill>
                  <a:srgbClr val="0070C0"/>
                </a:solidFill>
              </a:rPr>
            </a:br>
            <a:r>
              <a:rPr lang="fr-FR" sz="4000" b="1" dirty="0" smtClean="0">
                <a:solidFill>
                  <a:srgbClr val="0070C0"/>
                </a:solidFill>
              </a:rPr>
              <a:t> </a:t>
            </a:r>
            <a:endParaRPr lang="fr-FR" sz="4000" b="1" dirty="0">
              <a:solidFill>
                <a:srgbClr val="0070C0"/>
              </a:solidFill>
            </a:endParaRPr>
          </a:p>
        </p:txBody>
      </p:sp>
      <p:pic>
        <p:nvPicPr>
          <p:cNvPr id="7172" name="Picture 4" descr="https://image.jimcdn.com/app/cms/image/transf/dimension=1920x400:format=png/path/s0b004108b29f50c8/image/i561daaeb14a03a6e/version/1634992779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33" y="1011677"/>
            <a:ext cx="2686050" cy="3810000"/>
          </a:xfrm>
          <a:prstGeom prst="rect">
            <a:avLst/>
          </a:prstGeom>
          <a:noFill/>
        </p:spPr>
      </p:pic>
      <p:pic>
        <p:nvPicPr>
          <p:cNvPr id="7174" name="Picture 6" descr="https://image.jimcdn.com/app/cms/image/transf/dimension=1920x400:format=png/path/s0b004108b29f50c8/image/i99a9a11dadec14fe/version/1634992779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6538" y="1566154"/>
            <a:ext cx="2686050" cy="3810000"/>
          </a:xfrm>
          <a:prstGeom prst="rect">
            <a:avLst/>
          </a:prstGeom>
          <a:noFill/>
        </p:spPr>
      </p:pic>
      <p:pic>
        <p:nvPicPr>
          <p:cNvPr id="7176" name="Picture 8" descr="https://image.jimcdn.com/app/cms/image/transf/dimension=1920x400:format=png/path/s0b004108b29f50c8/image/ic1b0b451830ba302/version/1634992779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0230" y="2276272"/>
            <a:ext cx="2695575" cy="3810000"/>
          </a:xfrm>
          <a:prstGeom prst="rect">
            <a:avLst/>
          </a:prstGeom>
          <a:noFill/>
        </p:spPr>
      </p:pic>
      <p:pic>
        <p:nvPicPr>
          <p:cNvPr id="7178" name="Picture 10" descr="https://image.jimcdn.com/app/cms/image/transf/dimension=1920x400:format=png/path/s0b004108b29f50c8/image/ib533afbf9e7f8945/version/1640852920/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183" y="2908571"/>
            <a:ext cx="2686050" cy="3810000"/>
          </a:xfrm>
          <a:prstGeom prst="rect">
            <a:avLst/>
          </a:prstGeom>
          <a:noFill/>
        </p:spPr>
      </p:pic>
      <p:pic>
        <p:nvPicPr>
          <p:cNvPr id="7180" name="Picture 12" descr="https://image.jimcdn.com/app/cms/image/transf/dimension=1920x400:format=png/path/s0b004108b29f50c8/image/if44a096b45dc5c1a/version/1636727401/im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757" y="992221"/>
            <a:ext cx="1838596" cy="2589572"/>
          </a:xfrm>
          <a:prstGeom prst="rect">
            <a:avLst/>
          </a:prstGeom>
          <a:noFill/>
        </p:spPr>
      </p:pic>
      <p:pic>
        <p:nvPicPr>
          <p:cNvPr id="7182" name="Picture 14" descr="https://image.jimcdn.com/app/cms/image/transf/dimension=1920x400:format=png/path/s0b004108b29f50c8/image/i53f90d6fe35c99f6/version/1636727401/imag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7797" y="1371602"/>
            <a:ext cx="1780229" cy="2516224"/>
          </a:xfrm>
          <a:prstGeom prst="rect">
            <a:avLst/>
          </a:prstGeom>
          <a:noFill/>
        </p:spPr>
      </p:pic>
      <p:pic>
        <p:nvPicPr>
          <p:cNvPr id="7184" name="Picture 16" descr="https://image.jimcdn.com/app/cms/image/transf/dimension=1920x400:format=png/path/s0b004108b29f50c8/image/ie0b7641981e75469/version/1636727401/imag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0563" y="1624520"/>
            <a:ext cx="1913431" cy="2723745"/>
          </a:xfrm>
          <a:prstGeom prst="rect">
            <a:avLst/>
          </a:prstGeom>
          <a:noFill/>
        </p:spPr>
      </p:pic>
      <p:pic>
        <p:nvPicPr>
          <p:cNvPr id="7188" name="Picture 20" descr="https://image.jimcdn.com/app/cms/image/transf/dimension=1920x400:format=jpg/path/s0b004108b29f50c8/image/if7afc173ef516ea2/version/1634993193/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195" y="3957913"/>
            <a:ext cx="4941651" cy="2780113"/>
          </a:xfrm>
          <a:prstGeom prst="rect">
            <a:avLst/>
          </a:prstGeom>
          <a:noFill/>
        </p:spPr>
      </p:pic>
      <p:pic>
        <p:nvPicPr>
          <p:cNvPr id="7190" name="Picture 22" descr="https://image.jimcdn.com/app/cms/image/transf/dimension=1920x400:format=png/path/s0b004108b29f50c8/image/i9182d783f27ba6ea/version/1640170128/imag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915" y="1332690"/>
            <a:ext cx="2686050" cy="381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70C0"/>
                </a:solidFill>
                <a:latin typeface="+mn-lt"/>
              </a:rPr>
              <a:t>Mai 2019 : Première sortie à Bordeaux</a:t>
            </a:r>
            <a:endParaRPr lang="fr-FR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194" name="Picture 2" descr="https://image.jimcdn.com/app/cms/image/transf/dimension=1920x400:format=jpg/path/sd9bb0f1273ea5544/image/ifdece84b89f9e279/version/155827708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468" y="1303507"/>
            <a:ext cx="2386147" cy="1342417"/>
          </a:xfrm>
          <a:prstGeom prst="rect">
            <a:avLst/>
          </a:prstGeom>
          <a:noFill/>
        </p:spPr>
      </p:pic>
      <p:pic>
        <p:nvPicPr>
          <p:cNvPr id="8196" name="Picture 4" descr="https://image.jimcdn.com/app/cms/image/transf/dimension=1920x400:format=jpg/path/sd9bb0f1273ea5544/image/ib6fdfa494036a641/version/1558277522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425" y="2256819"/>
            <a:ext cx="2731964" cy="1536970"/>
          </a:xfrm>
          <a:prstGeom prst="rect">
            <a:avLst/>
          </a:prstGeom>
          <a:noFill/>
        </p:spPr>
      </p:pic>
      <p:pic>
        <p:nvPicPr>
          <p:cNvPr id="8198" name="Picture 6" descr="https://image.jimcdn.com/app/cms/image/transf/dimension=400x1920:format=jpg:rotate=90/path/sd9bb0f1273ea5544/image/i7d5472ed6c331b83/version/1558277016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142" y="1079771"/>
            <a:ext cx="1553993" cy="2762655"/>
          </a:xfrm>
          <a:prstGeom prst="rect">
            <a:avLst/>
          </a:prstGeom>
          <a:noFill/>
        </p:spPr>
      </p:pic>
      <p:pic>
        <p:nvPicPr>
          <p:cNvPr id="8200" name="Picture 8" descr="https://image.jimcdn.com/app/cms/image/transf/dimension=1920x400:format=jpg/path/sd9bb0f1273ea5544/image/ic8a370c06faa2cc7/version/1558277775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640" y="4834647"/>
            <a:ext cx="2540572" cy="1906621"/>
          </a:xfrm>
          <a:prstGeom prst="rect">
            <a:avLst/>
          </a:prstGeom>
          <a:noFill/>
        </p:spPr>
      </p:pic>
      <p:pic>
        <p:nvPicPr>
          <p:cNvPr id="8202" name="Picture 10" descr="https://image.jimcdn.com/app/cms/image/transf/dimension=1920x400:format=jpg/path/sd9bb0f1273ea5544/image/id6f3aa6ba299a311/version/1558277775/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1651" y="4902741"/>
            <a:ext cx="3558635" cy="1727493"/>
          </a:xfrm>
          <a:prstGeom prst="rect">
            <a:avLst/>
          </a:prstGeom>
          <a:noFill/>
        </p:spPr>
      </p:pic>
      <p:pic>
        <p:nvPicPr>
          <p:cNvPr id="8204" name="Picture 12" descr="https://image.jimcdn.com/app/cms/image/transf/dimension=1920x400:format=jpg/path/sd9bb0f1273ea5544/image/i5137818bcf6cd9df/version/1558277775/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2525" y="3200401"/>
            <a:ext cx="4067913" cy="1974715"/>
          </a:xfrm>
          <a:prstGeom prst="rect">
            <a:avLst/>
          </a:prstGeom>
          <a:noFill/>
        </p:spPr>
      </p:pic>
      <p:pic>
        <p:nvPicPr>
          <p:cNvPr id="8206" name="Picture 14" descr="https://image.jimcdn.com/app/cms/image/transf/dimension=1920x400:format=jpg/path/sd9bb0f1273ea5544/image/icca31303e15b9ff1/version/1558277775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162" y="3307405"/>
            <a:ext cx="3043199" cy="1712067"/>
          </a:xfrm>
          <a:prstGeom prst="rect">
            <a:avLst/>
          </a:prstGeom>
          <a:noFill/>
        </p:spPr>
      </p:pic>
      <p:pic>
        <p:nvPicPr>
          <p:cNvPr id="8210" name="Picture 18" descr="https://image.jimcdn.com/app/cms/image/transf/dimension=1920x400:format=jpg/path/sd9bb0f1273ea5544/image/ibb47fedd179673f8/version/1558277775/im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9542" y="1089497"/>
            <a:ext cx="4188147" cy="2033081"/>
          </a:xfrm>
          <a:prstGeom prst="rect">
            <a:avLst/>
          </a:prstGeom>
          <a:noFill/>
        </p:spPr>
      </p:pic>
      <p:pic>
        <p:nvPicPr>
          <p:cNvPr id="8212" name="Picture 20" descr="https://image.jimcdn.com/app/cms/image/transf/dimension=1920x400:format=jpg/path/sd9bb0f1273ea5544/image/i057826fd1c714f55/version/1558277775/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4509" y="1128407"/>
            <a:ext cx="1349324" cy="2782111"/>
          </a:xfrm>
          <a:prstGeom prst="rect">
            <a:avLst/>
          </a:prstGeom>
          <a:noFill/>
        </p:spPr>
      </p:pic>
      <p:pic>
        <p:nvPicPr>
          <p:cNvPr id="8214" name="Picture 22" descr="https://image.jimcdn.com/app/cms/image/transf/dimension=1920x400:format=jpg/path/sd9bb0f1273ea5544/image/i980cff22943209cb/version/1558277775/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83003" y="1089499"/>
            <a:ext cx="1118145" cy="2305455"/>
          </a:xfrm>
          <a:prstGeom prst="rect">
            <a:avLst/>
          </a:prstGeom>
          <a:noFill/>
        </p:spPr>
      </p:pic>
      <p:pic>
        <p:nvPicPr>
          <p:cNvPr id="8216" name="Picture 24" descr="https://image.jimcdn.com/app/cms/image/transf/dimension=1920x400:format=jpg/path/sd9bb0f1273ea5544/image/iaa9d233379682fc7/version/1558277775/ima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0762" y="953311"/>
            <a:ext cx="1226658" cy="2529192"/>
          </a:xfrm>
          <a:prstGeom prst="rect">
            <a:avLst/>
          </a:prstGeom>
          <a:noFill/>
        </p:spPr>
      </p:pic>
      <p:pic>
        <p:nvPicPr>
          <p:cNvPr id="8218" name="Picture 26" descr="https://image.jimcdn.com/app/cms/image/transf/dimension=1920x400:format=jpg/path/sd9bb0f1273ea5544/image/ieda98ff9bd0d6a08/version/1558277775/imag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16758" y="2811294"/>
            <a:ext cx="1836028" cy="2448037"/>
          </a:xfrm>
          <a:prstGeom prst="rect">
            <a:avLst/>
          </a:prstGeom>
          <a:noFill/>
        </p:spPr>
      </p:pic>
      <p:pic>
        <p:nvPicPr>
          <p:cNvPr id="8220" name="Picture 28" descr="https://image.jimcdn.com/app/cms/image/transf/dimension=1920x400:format=jpg/path/sd9bb0f1273ea5544/image/if9dea86187214f51/version/1558277775/imag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82261" y="2762655"/>
            <a:ext cx="1865886" cy="3317131"/>
          </a:xfrm>
          <a:prstGeom prst="rect">
            <a:avLst/>
          </a:prstGeom>
          <a:noFill/>
        </p:spPr>
      </p:pic>
      <p:pic>
        <p:nvPicPr>
          <p:cNvPr id="18" name="Picture 16" descr="https://image.jimcdn.com/app/cms/image/transf/dimension=1920x400:format=jpg/path/sd9bb0f1273ea5544/image/i1fd347f1e4632b00/version/1558277775/imag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52369" y="4805464"/>
            <a:ext cx="3319856" cy="1867711"/>
          </a:xfrm>
          <a:prstGeom prst="rect">
            <a:avLst/>
          </a:prstGeom>
          <a:noFill/>
        </p:spPr>
      </p:pic>
      <p:pic>
        <p:nvPicPr>
          <p:cNvPr id="8222" name="Picture 30" descr="https://image.jimcdn.com/app/cms/image/transf/dimension=1920x400:format=jpg/path/sd9bb0f1273ea5544/image/i4a740c1b307504d9/version/1558277775/imag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52927" y="4941651"/>
            <a:ext cx="2244808" cy="17916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78273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fr-FR" b="1" dirty="0" smtClean="0">
                <a:solidFill>
                  <a:srgbClr val="0070C0"/>
                </a:solidFill>
                <a:latin typeface="+mn-lt"/>
              </a:rPr>
            </a:br>
            <a:r>
              <a:rPr lang="fr-FR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fr-FR" b="1" dirty="0" smtClean="0">
                <a:solidFill>
                  <a:srgbClr val="0070C0"/>
                </a:solidFill>
                <a:latin typeface="+mn-lt"/>
              </a:rPr>
            </a:br>
            <a:r>
              <a:rPr lang="fr-FR" dirty="0" smtClean="0">
                <a:solidFill>
                  <a:srgbClr val="0070C0"/>
                </a:solidFill>
              </a:rPr>
              <a:t> 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/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fr-FR" b="1" dirty="0" smtClean="0">
                <a:solidFill>
                  <a:srgbClr val="0070C0"/>
                </a:solidFill>
                <a:latin typeface="+mn-lt"/>
              </a:rPr>
            </a:br>
            <a:r>
              <a:rPr lang="fr-FR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fr-FR" b="1" dirty="0" smtClean="0">
                <a:solidFill>
                  <a:srgbClr val="0070C0"/>
                </a:solidFill>
                <a:latin typeface="+mn-lt"/>
              </a:rPr>
            </a:br>
            <a:endParaRPr lang="fr-FR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3192" y="0"/>
            <a:ext cx="11809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600" b="1" dirty="0" smtClean="0">
              <a:solidFill>
                <a:schemeClr val="accent5"/>
              </a:solidFill>
            </a:endParaRPr>
          </a:p>
          <a:p>
            <a:pPr algn="ctr"/>
            <a:r>
              <a:rPr lang="fr-FR" sz="3600" b="1" dirty="0" smtClean="0">
                <a:solidFill>
                  <a:schemeClr val="accent5"/>
                </a:solidFill>
              </a:rPr>
              <a:t>E</a:t>
            </a:r>
            <a:r>
              <a:rPr lang="fr-FR" sz="3600" b="1" dirty="0" smtClean="0">
                <a:solidFill>
                  <a:srgbClr val="0070C0"/>
                </a:solidFill>
              </a:rPr>
              <a:t>n </a:t>
            </a:r>
            <a:r>
              <a:rPr lang="fr-FR" sz="3600" b="1" dirty="0" smtClean="0">
                <a:solidFill>
                  <a:srgbClr val="0070C0"/>
                </a:solidFill>
              </a:rPr>
              <a:t>2021, on commence le </a:t>
            </a:r>
            <a:r>
              <a:rPr lang="fr-FR" sz="3600" b="1" i="1" dirty="0" smtClean="0">
                <a:solidFill>
                  <a:srgbClr val="0070C0"/>
                </a:solidFill>
              </a:rPr>
              <a:t>vide-bibliothèque </a:t>
            </a:r>
            <a:endParaRPr lang="fr-FR" sz="3600" dirty="0"/>
          </a:p>
        </p:txBody>
      </p:sp>
      <p:pic>
        <p:nvPicPr>
          <p:cNvPr id="7170" name="Picture 2" descr="https://image.jimcdn.com/app/cms/image/transf/dimension=512x2048:format=png/path/s0b004108b29f50c8/image/i11dc444c8c460f18/version/16226625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65" y="1356199"/>
            <a:ext cx="3094740" cy="4606856"/>
          </a:xfrm>
          <a:prstGeom prst="rect">
            <a:avLst/>
          </a:prstGeom>
          <a:noFill/>
        </p:spPr>
      </p:pic>
      <p:pic>
        <p:nvPicPr>
          <p:cNvPr id="7172" name="Picture 4" descr="https://image.jimcdn.com/app/cms/image/transf/dimension=512x2048:format=jpg/path/s0b004108b29f50c8/image/i35d4e76012228d66/version/1622662596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315" y="1613170"/>
            <a:ext cx="3368945" cy="2526709"/>
          </a:xfrm>
          <a:prstGeom prst="rect">
            <a:avLst/>
          </a:prstGeom>
          <a:noFill/>
        </p:spPr>
      </p:pic>
      <p:pic>
        <p:nvPicPr>
          <p:cNvPr id="7174" name="Picture 6" descr="https://image.jimcdn.com/app/cms/image/transf/dimension=512x2048:format=jpg/path/s0b004108b29f50c8/image/i7d6c02206850864a/version/1622662596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8050" y="1759084"/>
            <a:ext cx="2674025" cy="2005519"/>
          </a:xfrm>
          <a:prstGeom prst="rect">
            <a:avLst/>
          </a:prstGeom>
          <a:noFill/>
        </p:spPr>
      </p:pic>
      <p:pic>
        <p:nvPicPr>
          <p:cNvPr id="7176" name="Picture 8" descr="https://image.jimcdn.com/app/cms/image/transf/dimension=1920x400:format=jpg/path/s0b004108b29f50c8/image/i2bd8966549e06426/version/1634991879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1067" y="4212077"/>
            <a:ext cx="3596510" cy="2023353"/>
          </a:xfrm>
          <a:prstGeom prst="rect">
            <a:avLst/>
          </a:prstGeom>
          <a:noFill/>
        </p:spPr>
      </p:pic>
      <p:pic>
        <p:nvPicPr>
          <p:cNvPr id="7178" name="Picture 10" descr="https://image.jimcdn.com/app/cms/image/transf/dimension=1920x400:format=jpg/path/s0b004108b29f50c8/image/ib6144f8312642c58/version/1646837007/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4971" y="1293778"/>
            <a:ext cx="3531139" cy="2177999"/>
          </a:xfrm>
          <a:prstGeom prst="rect">
            <a:avLst/>
          </a:prstGeom>
          <a:noFill/>
        </p:spPr>
      </p:pic>
      <p:pic>
        <p:nvPicPr>
          <p:cNvPr id="7180" name="Picture 12" descr="https://image.jimcdn.com/app/cms/image/transf/dimension=1920x400:format=jpg/path/s0b004108b29f50c8/image/i15bebd22f7d31458/version/1650188701/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3141" y="3920247"/>
            <a:ext cx="4808267" cy="2705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1836</TotalTime>
  <Words>148</Words>
  <Application>Microsoft Office PowerPoint</Application>
  <PresentationFormat>Personnalisé</PresentationFormat>
  <Paragraphs>41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Janvier 2022 : Echanges autour de notre projet</vt:lpstr>
      <vt:lpstr>Diapositive 3</vt:lpstr>
      <vt:lpstr>Diapositive 4</vt:lpstr>
      <vt:lpstr>   Puis, nos projets ont commencé …   </vt:lpstr>
      <vt:lpstr>Diapositive 6</vt:lpstr>
      <vt:lpstr>On vend des calendriers, des gâteaux, Le petit OBS  </vt:lpstr>
      <vt:lpstr>Mai 2019 : Première sortie à Bordeaux</vt:lpstr>
      <vt:lpstr>        </vt:lpstr>
      <vt:lpstr>Juin 2021 : Deuxième sortie à Bordeaux</vt:lpstr>
      <vt:lpstr>                      </vt:lpstr>
      <vt:lpstr>Et la préparation des Européens et la mer https://www.pgaservices.fr/voyages-sorties/porto-mai-juin-2022/</vt:lpstr>
      <vt:lpstr>En attendant notre envol vers Porto le 31 mai…</vt:lpstr>
      <vt:lpstr>De Bordeaux à Porto, des Européens et la mer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Tout commença par…</dc:title>
  <dc:creator>Utilisateur Windows</dc:creator>
  <cp:lastModifiedBy>Philippe BARBEY</cp:lastModifiedBy>
  <cp:revision>209</cp:revision>
  <dcterms:created xsi:type="dcterms:W3CDTF">2018-06-27T16:19:02Z</dcterms:created>
  <dcterms:modified xsi:type="dcterms:W3CDTF">2022-04-28T07:42:20Z</dcterms:modified>
</cp:coreProperties>
</file>