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ich" initials="t" lastIdx="1" clrIdx="0">
    <p:extLst>
      <p:ext uri="{19B8F6BF-5375-455C-9EA6-DF929625EA0E}">
        <p15:presenceInfo xmlns:p15="http://schemas.microsoft.com/office/powerpoint/2012/main" userId="S-1-5-21-1994236322-2163973075-2664636265-71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96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01T13:39:44.249" idx="1">
    <p:pos x="7680" y="0"/>
    <p:text>i</p:text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969BA-66DB-4FCF-8A47-A085D4D5809F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AAAD-64F4-42D1-A512-E63535BC08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624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969BA-66DB-4FCF-8A47-A085D4D5809F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AAAD-64F4-42D1-A512-E63535BC08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8730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969BA-66DB-4FCF-8A47-A085D4D5809F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AAAD-64F4-42D1-A512-E63535BC08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5685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969BA-66DB-4FCF-8A47-A085D4D5809F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AAAD-64F4-42D1-A512-E63535BC08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4828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969BA-66DB-4FCF-8A47-A085D4D5809F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AAAD-64F4-42D1-A512-E63535BC08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858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969BA-66DB-4FCF-8A47-A085D4D5809F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AAAD-64F4-42D1-A512-E63535BC08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848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969BA-66DB-4FCF-8A47-A085D4D5809F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AAAD-64F4-42D1-A512-E63535BC08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1422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969BA-66DB-4FCF-8A47-A085D4D5809F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AAAD-64F4-42D1-A512-E63535BC08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5249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969BA-66DB-4FCF-8A47-A085D4D5809F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AAAD-64F4-42D1-A512-E63535BC08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199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969BA-66DB-4FCF-8A47-A085D4D5809F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AAAD-64F4-42D1-A512-E63535BC08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835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969BA-66DB-4FCF-8A47-A085D4D5809F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AAAD-64F4-42D1-A512-E63535BC08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296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969BA-66DB-4FCF-8A47-A085D4D5809F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3AAAD-64F4-42D1-A512-E63535BC08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84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206839" y="631065"/>
            <a:ext cx="598867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500" b="1" dirty="0" smtClean="0"/>
              <a:t>PROJET MAROC </a:t>
            </a:r>
            <a:endParaRPr lang="fr-FR" sz="3500" b="1" dirty="0"/>
          </a:p>
        </p:txBody>
      </p:sp>
    </p:spTree>
    <p:extLst>
      <p:ext uri="{BB962C8B-B14F-4D97-AF65-F5344CB8AC3E}">
        <p14:creationId xmlns:p14="http://schemas.microsoft.com/office/powerpoint/2010/main" val="285347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387144" y="283335"/>
            <a:ext cx="510003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500" b="1" u="sng" dirty="0" smtClean="0"/>
              <a:t>SOMMAIRE</a:t>
            </a:r>
            <a:r>
              <a:rPr lang="fr-FR" sz="2500" dirty="0" smtClean="0"/>
              <a:t> </a:t>
            </a:r>
            <a:endParaRPr lang="fr-FR" sz="2500" dirty="0"/>
          </a:p>
        </p:txBody>
      </p:sp>
      <p:sp>
        <p:nvSpPr>
          <p:cNvPr id="6" name="ZoneTexte 5"/>
          <p:cNvSpPr txBox="1"/>
          <p:nvPr/>
        </p:nvSpPr>
        <p:spPr>
          <a:xfrm>
            <a:off x="227527" y="2014850"/>
            <a:ext cx="11964473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 smtClean="0"/>
              <a:t>Présentation 1 : Introduction / Départ + Retour </a:t>
            </a:r>
          </a:p>
          <a:p>
            <a:endParaRPr lang="fr-FR" sz="2500" b="1" dirty="0" smtClean="0"/>
          </a:p>
          <a:p>
            <a:endParaRPr lang="fr-FR" sz="2500" b="1" dirty="0" smtClean="0"/>
          </a:p>
          <a:p>
            <a:endParaRPr lang="fr-FR" sz="2500" b="1" dirty="0"/>
          </a:p>
          <a:p>
            <a:r>
              <a:rPr lang="fr-FR" sz="2500" b="1" dirty="0" smtClean="0"/>
              <a:t>Présentation 2 : Arrivé à Marrakech</a:t>
            </a:r>
          </a:p>
          <a:p>
            <a:endParaRPr lang="fr-FR" sz="2500" b="1" dirty="0" smtClean="0"/>
          </a:p>
          <a:p>
            <a:endParaRPr lang="fr-FR" sz="2500" b="1" dirty="0" smtClean="0"/>
          </a:p>
          <a:p>
            <a:endParaRPr lang="fr-FR" sz="2500" b="1" dirty="0"/>
          </a:p>
          <a:p>
            <a:r>
              <a:rPr lang="fr-FR" sz="2500" b="1" dirty="0" smtClean="0"/>
              <a:t>Présentation 3 : Activités 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526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171577" y="361898"/>
            <a:ext cx="56411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500" b="1" u="sng" dirty="0" smtClean="0"/>
              <a:t>Présentation 1</a:t>
            </a:r>
            <a:endParaRPr lang="fr-FR" sz="3500" b="1" u="sng" dirty="0"/>
          </a:p>
        </p:txBody>
      </p:sp>
      <p:sp>
        <p:nvSpPr>
          <p:cNvPr id="3" name="ZoneTexte 2"/>
          <p:cNvSpPr txBox="1"/>
          <p:nvPr/>
        </p:nvSpPr>
        <p:spPr>
          <a:xfrm>
            <a:off x="340659" y="1730188"/>
            <a:ext cx="11743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Introduction : 7 jours au Maroc avec des activité à faire pendant cette semaine pour ne pas s’</a:t>
            </a:r>
            <a:r>
              <a:rPr lang="fr-FR" dirty="0" err="1" smtClean="0"/>
              <a:t>ennuier</a:t>
            </a:r>
            <a:r>
              <a:rPr lang="fr-FR" dirty="0" smtClean="0"/>
              <a:t>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691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977390" y="491490"/>
            <a:ext cx="784098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500" b="1" u="sng" dirty="0" smtClean="0"/>
              <a:t>Départ + Retour</a:t>
            </a:r>
            <a:endParaRPr lang="fr-FR" sz="3500" b="1" u="sng" dirty="0"/>
          </a:p>
        </p:txBody>
      </p:sp>
      <p:sp>
        <p:nvSpPr>
          <p:cNvPr id="7" name="ZoneTexte 6"/>
          <p:cNvSpPr txBox="1"/>
          <p:nvPr/>
        </p:nvSpPr>
        <p:spPr>
          <a:xfrm>
            <a:off x="537210" y="1714500"/>
            <a:ext cx="112471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Aller Brive / Arrivé Bordeaux en </a:t>
            </a:r>
            <a:r>
              <a:rPr lang="fr-FR" dirty="0" err="1"/>
              <a:t>F</a:t>
            </a:r>
            <a:r>
              <a:rPr lang="fr-FR" dirty="0" err="1" smtClean="0"/>
              <a:t>lixbus</a:t>
            </a:r>
            <a:r>
              <a:rPr lang="fr-FR" dirty="0" smtClean="0"/>
              <a:t> de 11,99 € le dimanche 20 janvier 2019. </a:t>
            </a:r>
            <a:endParaRPr lang="fr-FR" dirty="0"/>
          </a:p>
          <a:p>
            <a:r>
              <a:rPr lang="fr-FR" dirty="0" smtClean="0"/>
              <a:t>Départ 20h45</a:t>
            </a:r>
          </a:p>
          <a:p>
            <a:r>
              <a:rPr lang="fr-FR" dirty="0" smtClean="0"/>
              <a:t>Retour 23h10</a:t>
            </a:r>
          </a:p>
          <a:p>
            <a:endParaRPr lang="fr-FR" dirty="0"/>
          </a:p>
          <a:p>
            <a:r>
              <a:rPr lang="fr-FR" dirty="0" smtClean="0"/>
              <a:t>Arrivé 23h10 -&gt; Nuit sur place à côté de l’aéroport.</a:t>
            </a:r>
          </a:p>
          <a:p>
            <a:r>
              <a:rPr lang="fr-FR" dirty="0" smtClean="0"/>
              <a:t>Ibis Bordeaux Mérignac -&gt; 48,45 € la nuit</a:t>
            </a:r>
          </a:p>
          <a:p>
            <a:endParaRPr lang="fr-FR" dirty="0"/>
          </a:p>
          <a:p>
            <a:r>
              <a:rPr lang="fr-FR" dirty="0" smtClean="0"/>
              <a:t>Départ pour Marrakech de Bordeaux Mérignac</a:t>
            </a:r>
          </a:p>
          <a:p>
            <a:r>
              <a:rPr lang="fr-FR" dirty="0" smtClean="0"/>
              <a:t>Aller/Retour -&gt; le lundi 21 janvier 2019 et retour le </a:t>
            </a:r>
            <a:r>
              <a:rPr lang="fr-FR" dirty="0" smtClean="0"/>
              <a:t>lundi 28 </a:t>
            </a:r>
            <a:r>
              <a:rPr lang="fr-FR" dirty="0" smtClean="0"/>
              <a:t>janvier 2019.</a:t>
            </a:r>
          </a:p>
          <a:p>
            <a:r>
              <a:rPr lang="fr-FR" dirty="0" smtClean="0"/>
              <a:t>Budget en avion aller et retour est de 182€            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22749" t="17088" r="31721" b="63528"/>
          <a:stretch/>
        </p:blipFill>
        <p:spPr>
          <a:xfrm>
            <a:off x="5357798" y="4378070"/>
            <a:ext cx="5550794" cy="112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94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291840" y="225082"/>
            <a:ext cx="6077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500" b="1" u="sng" dirty="0" smtClean="0"/>
              <a:t>Arrivé à Marrakech</a:t>
            </a:r>
            <a:endParaRPr lang="fr-FR" sz="3500" b="1" u="sng" dirty="0"/>
          </a:p>
        </p:txBody>
      </p:sp>
      <p:sp>
        <p:nvSpPr>
          <p:cNvPr id="7" name="ZoneTexte 6"/>
          <p:cNvSpPr txBox="1"/>
          <p:nvPr/>
        </p:nvSpPr>
        <p:spPr>
          <a:xfrm>
            <a:off x="309489" y="1547446"/>
            <a:ext cx="116902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Location de voiture : Range Rover Evoque de 989€ du lundi 23h30 au samedi 20h30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Départ pour l’hôtel avec la </a:t>
            </a:r>
            <a:r>
              <a:rPr lang="fr-FR" dirty="0"/>
              <a:t>v</a:t>
            </a:r>
            <a:r>
              <a:rPr lang="fr-FR" dirty="0" smtClean="0"/>
              <a:t>oiture de location !</a:t>
            </a:r>
          </a:p>
          <a:p>
            <a:r>
              <a:rPr lang="fr-FR" dirty="0" smtClean="0"/>
              <a:t>Hôtel Racine à 550 mètres du centre ville de Marrakech</a:t>
            </a:r>
          </a:p>
          <a:p>
            <a:r>
              <a:rPr lang="fr-FR" dirty="0" smtClean="0"/>
              <a:t>Le budget est de 202€ pour 5 nuits.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31961" t="17011" r="12885" b="32299"/>
          <a:stretch/>
        </p:blipFill>
        <p:spPr>
          <a:xfrm>
            <a:off x="8407792" y="899078"/>
            <a:ext cx="3423138" cy="20354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27692" t="31376" r="10116" b="28604"/>
          <a:stretch/>
        </p:blipFill>
        <p:spPr>
          <a:xfrm>
            <a:off x="309489" y="3301772"/>
            <a:ext cx="5022165" cy="181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99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47134" y="419548"/>
            <a:ext cx="785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LES ACTIVITÉS DURANT LE SÉJOUR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333487" y="1333948"/>
            <a:ext cx="116075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Arrivé le lundi, je suis très fatigué du voyage. Après avoir fait la location du Range Rover Evoque je pars dormir à l’hôtel.</a:t>
            </a:r>
            <a:br>
              <a:rPr lang="fr-FR" dirty="0" smtClean="0"/>
            </a:br>
            <a:r>
              <a:rPr lang="fr-FR" dirty="0" smtClean="0"/>
              <a:t>Le Mardi matin, je me lève à 11 heures du matin. Je prends mon petit déjeuner qui m’est emmené au lit.</a:t>
            </a:r>
          </a:p>
          <a:p>
            <a:endParaRPr lang="fr-FR" dirty="0"/>
          </a:p>
          <a:p>
            <a:r>
              <a:rPr lang="fr-FR" dirty="0" smtClean="0"/>
              <a:t>Après avoir finis mon petit déjeuner je pars pour découvrir la ville de Marrakech.</a:t>
            </a:r>
          </a:p>
          <a:p>
            <a:r>
              <a:rPr lang="fr-FR" dirty="0" smtClean="0"/>
              <a:t>Je vais au fabuleux souk de </a:t>
            </a:r>
            <a:r>
              <a:rPr lang="fr-FR" dirty="0" err="1" smtClean="0"/>
              <a:t>Jemaa</a:t>
            </a:r>
            <a:r>
              <a:rPr lang="fr-FR" dirty="0" smtClean="0"/>
              <a:t> El </a:t>
            </a:r>
            <a:r>
              <a:rPr lang="fr-FR" dirty="0" err="1" smtClean="0"/>
              <a:t>Fna</a:t>
            </a:r>
            <a:r>
              <a:rPr lang="fr-FR" dirty="0" smtClean="0"/>
              <a:t>. J’y suis rester la journée et je suis repartis à l’hôtel me coucher à 20 heures.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20" y="2811276"/>
            <a:ext cx="2362424" cy="157573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51820" y="4776395"/>
            <a:ext cx="10854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mercredi, je suis partis faire les magasins dans l’avenue </a:t>
            </a:r>
            <a:r>
              <a:rPr lang="fr-FR" dirty="0" err="1" smtClean="0"/>
              <a:t>Gueliz</a:t>
            </a:r>
            <a:r>
              <a:rPr lang="fr-FR" dirty="0" smtClean="0"/>
              <a:t>. 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75" y="4792831"/>
            <a:ext cx="3098202" cy="151279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796066" y="5314278"/>
            <a:ext cx="3700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J’ai dépensé 500 €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195482" y="3012141"/>
            <a:ext cx="350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J’ai dépensé 100 €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2930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39096" y="408791"/>
            <a:ext cx="10359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jeudi, je me suis levé tôt à cause de la chaleur. Il faisait 40 degrés dès 10 heures du matin.</a:t>
            </a:r>
            <a:br>
              <a:rPr lang="fr-FR" dirty="0" smtClean="0"/>
            </a:br>
            <a:r>
              <a:rPr lang="fr-FR" dirty="0" smtClean="0"/>
              <a:t>Je suis partis dans un parc aquatique de Marrakech.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463" y="731956"/>
            <a:ext cx="3179557" cy="178963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39096" y="2926080"/>
            <a:ext cx="10596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vendredi, Je suis partis à </a:t>
            </a:r>
            <a:r>
              <a:rPr lang="fr-FR" dirty="0" err="1" smtClean="0"/>
              <a:t>Myah</a:t>
            </a:r>
            <a:r>
              <a:rPr lang="fr-FR" dirty="0" smtClean="0"/>
              <a:t> </a:t>
            </a:r>
            <a:r>
              <a:rPr lang="fr-FR" dirty="0" err="1" smtClean="0"/>
              <a:t>Bay</a:t>
            </a:r>
            <a:r>
              <a:rPr lang="fr-FR" dirty="0" smtClean="0"/>
              <a:t>. C’est une piscine ambiancée connue dans Marrakech.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789" y="2689411"/>
            <a:ext cx="2403699" cy="159695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290918" y="1323191"/>
            <a:ext cx="323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J’ai dépensé 150 €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290918" y="3582296"/>
            <a:ext cx="3119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J’ai dépensé 200 €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4902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49854" y="355002"/>
            <a:ext cx="10553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samedi, je me suis reposé la journée et, comme c’était mon dernier jour je suis sortis en boite le soir au 555. C’est une boite très convoitée des personnes connues. 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769" y="678167"/>
            <a:ext cx="2930114" cy="194852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957431" y="3173506"/>
            <a:ext cx="105855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Je suis rentré à l’hôtel à 5 heures du matin. </a:t>
            </a:r>
            <a:br>
              <a:rPr lang="fr-FR" dirty="0" smtClean="0"/>
            </a:br>
            <a:r>
              <a:rPr lang="fr-FR" dirty="0" smtClean="0"/>
              <a:t>Ma semaine à Marrakech c’est très bien passée.</a:t>
            </a:r>
          </a:p>
          <a:p>
            <a:r>
              <a:rPr lang="fr-FR" dirty="0" smtClean="0"/>
              <a:t>Je pars prendre l’avion pour rentrer en France à 10 heures du matin.</a:t>
            </a:r>
            <a:br>
              <a:rPr lang="fr-FR" dirty="0" smtClean="0"/>
            </a:br>
            <a:r>
              <a:rPr lang="fr-FR" dirty="0" smtClean="0"/>
              <a:t>Je me reposerai dans l’avion.</a:t>
            </a:r>
          </a:p>
          <a:p>
            <a:r>
              <a:rPr lang="fr-FR" dirty="0" smtClean="0"/>
              <a:t>Ce voyage </a:t>
            </a:r>
            <a:r>
              <a:rPr lang="fr-FR" smtClean="0"/>
              <a:t>m’a couté 2433,44 €,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000461" y="1183341"/>
            <a:ext cx="4034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50 €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728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313</Words>
  <Application>Microsoft Office PowerPoint</Application>
  <PresentationFormat>Grand écran</PresentationFormat>
  <Paragraphs>50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LYC DANTON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taich</dc:creator>
  <cp:lastModifiedBy>taich</cp:lastModifiedBy>
  <cp:revision>18</cp:revision>
  <dcterms:created xsi:type="dcterms:W3CDTF">2018-10-01T11:46:53Z</dcterms:created>
  <dcterms:modified xsi:type="dcterms:W3CDTF">2019-01-18T15:47:13Z</dcterms:modified>
</cp:coreProperties>
</file>