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0" r:id="rId3"/>
    <p:sldId id="311" r:id="rId4"/>
    <p:sldId id="308" r:id="rId5"/>
    <p:sldId id="281" r:id="rId6"/>
    <p:sldId id="310" r:id="rId7"/>
    <p:sldId id="274" r:id="rId8"/>
    <p:sldId id="314" r:id="rId9"/>
    <p:sldId id="304" r:id="rId10"/>
    <p:sldId id="312" r:id="rId11"/>
    <p:sldId id="313" r:id="rId12"/>
    <p:sldId id="302" r:id="rId13"/>
  </p:sldIdLst>
  <p:sldSz cx="12192000" cy="6858000"/>
  <p:notesSz cx="6808788" cy="9940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52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24" autoAdjust="0"/>
    <p:restoredTop sz="81786" autoAdjust="0"/>
  </p:normalViewPr>
  <p:slideViewPr>
    <p:cSldViewPr snapToGrid="0">
      <p:cViewPr varScale="1">
        <p:scale>
          <a:sx n="59" d="100"/>
          <a:sy n="59" d="100"/>
        </p:scale>
        <p:origin x="111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80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39C4B-2DFC-4322-8C1D-B7187B5AD742}" type="datetimeFigureOut">
              <a:rPr lang="fr-FR" smtClean="0"/>
              <a:pPr/>
              <a:t>03/10/2019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SOS Violences Conjugales - 2019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230B1-60ED-4B45-AD0B-C492DD10F17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6737" y="1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A957D-3518-4CDA-BFDE-7C8F272FE803}" type="datetimeFigureOut">
              <a:rPr lang="fr-FR" smtClean="0"/>
              <a:pPr/>
              <a:t>03/10/2019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SOS Violences Conjugales - 2019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2892F-6959-4ACB-A827-3B97A3C617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524558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F55EC4-F9DD-4B13-B7C9-4007BC5773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SOS Violences Conjugales - 2019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3818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SOS Violences Conjugales - 2019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5311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SOS Violences Conjugales - 2019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5134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6F3602-1896-4B89-9850-267AC52209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SOS Violences Conjugales - 2019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3181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5C3E-39B8-4BB4-A1DC-DDAC74B4C0A8}" type="datetime1">
              <a:rPr lang="fr-FR" smtClean="0"/>
              <a:t>03/10/2019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SOS Violences Conjugales - 2019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0CDC-4085-4B01-80DA-49CAE098542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602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6B9E-51B9-413F-B1F9-0F840502CB59}" type="datetime1">
              <a:rPr lang="fr-FR" smtClean="0"/>
              <a:t>03/10/2019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SOS Violences Conjugales - 2019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0CDC-4085-4B01-80DA-49CAE098542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1194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1B45-386E-4D8D-AE0C-672B37966788}" type="datetime1">
              <a:rPr lang="fr-FR" smtClean="0"/>
              <a:t>03/10/2019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SOS Violences Conjugales - 2019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0CDC-4085-4B01-80DA-49CAE098542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8669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C0BF-664E-46E1-96B1-C972074860DE}" type="datetime1">
              <a:rPr lang="fr-FR" smtClean="0"/>
              <a:t>03/10/2019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SOS Violences Conjugales - 2019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0CDC-4085-4B01-80DA-49CAE098542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6865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7992-1FC3-4015-A040-4D6B90390A63}" type="datetime1">
              <a:rPr lang="fr-FR" smtClean="0"/>
              <a:t>03/10/2019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SOS Violences Conjugales - 2019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0CDC-4085-4B01-80DA-49CAE098542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8820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017BA-5743-424E-AF60-E5D3C2A48B63}" type="datetime1">
              <a:rPr lang="fr-FR" smtClean="0"/>
              <a:t>03/10/2019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SOS Violences Conjugales - 2019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0CDC-4085-4B01-80DA-49CAE098542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1999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EF23-D2C2-4429-BC60-EC5E519B13F7}" type="datetime1">
              <a:rPr lang="fr-FR" smtClean="0"/>
              <a:t>03/10/2019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SOS Violences Conjugales - 2019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0CDC-4085-4B01-80DA-49CAE098542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425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FD33-ED36-4C56-BC64-300DEABEC449}" type="datetime1">
              <a:rPr lang="fr-FR" smtClean="0"/>
              <a:t>03/10/2019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SOS Violences Conjugales - 2019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0CDC-4085-4B01-80DA-49CAE098542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166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BF9A-11AC-4ED2-B0B0-ADBA14BF5D2A}" type="datetime1">
              <a:rPr lang="fr-FR" smtClean="0"/>
              <a:t>03/10/2019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SOS Violences Conjugales - 2019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0CDC-4085-4B01-80DA-49CAE098542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939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E479-A672-4058-898C-0C18B1168314}" type="datetime1">
              <a:rPr lang="fr-FR" smtClean="0"/>
              <a:t>03/10/2019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SOS Violences Conjugales - 2019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0CDC-4085-4B01-80DA-49CAE098542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729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4D3A-7684-47BF-BBAF-C63675545D17}" type="datetime1">
              <a:rPr lang="fr-FR" smtClean="0"/>
              <a:t>03/10/2019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SOS Violences Conjugales - 2019 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0CDC-4085-4B01-80DA-49CAE098542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5650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3B5E-F978-4922-B379-413F67A83579}" type="datetime1">
              <a:rPr lang="fr-FR" smtClean="0"/>
              <a:t>03/10/2019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SOS Violences Conjugales - 2019 </a:t>
            </a:r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0CDC-4085-4B01-80DA-49CAE098542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719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D271-2C66-4F5E-B277-E565F4D1F557}" type="datetime1">
              <a:rPr lang="fr-FR" smtClean="0"/>
              <a:t>03/10/2019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SOS Violences Conjugales - 2019 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0CDC-4085-4B01-80DA-49CAE098542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458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CDA7-4291-4A8A-A648-BF5A8CB23AC8}" type="datetime1">
              <a:rPr lang="fr-FR" smtClean="0"/>
              <a:t>03/10/2019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SOS Violences Conjugales - 2019 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0CDC-4085-4B01-80DA-49CAE098542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400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D847-715C-49E9-ACC9-B86BDB38FDE7}" type="datetime1">
              <a:rPr lang="fr-FR" smtClean="0"/>
              <a:t>03/10/2019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SOS Violences Conjugales - 2019 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0CDC-4085-4B01-80DA-49CAE098542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012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AC8B-B200-4367-B0D4-C9C245AA36DE}" type="datetime1">
              <a:rPr lang="fr-FR" smtClean="0"/>
              <a:t>03/10/2019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SOS Violences Conjugales - 2019 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0CDC-4085-4B01-80DA-49CAE098542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56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03E77-D84A-44FC-9159-3458D3F7713A}" type="datetime1">
              <a:rPr lang="fr-FR" smtClean="0"/>
              <a:t>03/10/2019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SOS Violences Conjugales - 2019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9090CDC-4085-4B01-80DA-49CAE098542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0218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91989" y="1565614"/>
            <a:ext cx="9722406" cy="2664772"/>
          </a:xfrm>
        </p:spPr>
        <p:txBody>
          <a:bodyPr/>
          <a:lstStyle/>
          <a:p>
            <a:pPr algn="ctr"/>
            <a:r>
              <a:rPr lang="fr-FR" sz="5600" dirty="0"/>
              <a:t>Association </a:t>
            </a:r>
            <a:br>
              <a:rPr lang="fr-FR" sz="5600" dirty="0"/>
            </a:br>
            <a:r>
              <a:rPr lang="fr-FR" sz="5600" dirty="0"/>
              <a:t>SOS VIOLENCES CONJUGALES</a:t>
            </a:r>
            <a:br>
              <a:rPr lang="fr-FR" dirty="0"/>
            </a:br>
            <a:br>
              <a:rPr lang="fr-FR" sz="4000" dirty="0"/>
            </a:br>
            <a:br>
              <a:rPr lang="fr-FR" sz="4000" dirty="0"/>
            </a:b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53091" y="4630541"/>
            <a:ext cx="8200203" cy="147634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fr-FR" sz="8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fr-FR" sz="3200" b="1" dirty="0">
                <a:solidFill>
                  <a:schemeClr val="bg2">
                    <a:lumMod val="25000"/>
                  </a:schemeClr>
                </a:solidFill>
              </a:rPr>
              <a:t>7 octobre 2019</a:t>
            </a:r>
          </a:p>
          <a:p>
            <a:pPr algn="ctr">
              <a:spcBef>
                <a:spcPts val="0"/>
              </a:spcBef>
            </a:pPr>
            <a:endParaRPr lang="fr-FR" sz="8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fr-FR" sz="3200" dirty="0">
                <a:solidFill>
                  <a:schemeClr val="bg2">
                    <a:lumMod val="25000"/>
                  </a:schemeClr>
                </a:solidFill>
              </a:rPr>
              <a:t>Lycée Danton – Simone Veil</a:t>
            </a:r>
          </a:p>
          <a:p>
            <a:pPr algn="ctr">
              <a:spcBef>
                <a:spcPts val="0"/>
              </a:spcBef>
            </a:pPr>
            <a:endParaRPr lang="fr-FR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71602" y="2796799"/>
            <a:ext cx="1347587" cy="1264401"/>
          </a:xfrm>
          <a:prstGeom prst="rect">
            <a:avLst/>
          </a:prstGeom>
          <a:noFill/>
        </p:spPr>
      </p:pic>
      <p:pic>
        <p:nvPicPr>
          <p:cNvPr id="1029" name="Picture 5" descr="Résultat de recherche d'images pour &quot;3919&quot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53192" y="2745538"/>
            <a:ext cx="2014407" cy="1366921"/>
          </a:xfrm>
          <a:prstGeom prst="rect">
            <a:avLst/>
          </a:prstGeom>
          <a:noFill/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25F4D2-1424-4326-A7E1-A4B330EA7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98646"/>
            <a:ext cx="6297612" cy="365125"/>
          </a:xfrm>
        </p:spPr>
        <p:txBody>
          <a:bodyPr/>
          <a:lstStyle/>
          <a:p>
            <a:r>
              <a:rPr lang="fr-FR" sz="1600" dirty="0"/>
              <a:t>SOS Violences Conjugales - 2019 </a:t>
            </a:r>
          </a:p>
        </p:txBody>
      </p:sp>
    </p:spTree>
    <p:extLst>
      <p:ext uri="{BB962C8B-B14F-4D97-AF65-F5344CB8AC3E}">
        <p14:creationId xmlns:p14="http://schemas.microsoft.com/office/powerpoint/2010/main" val="3639110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2163" y="168484"/>
            <a:ext cx="10948608" cy="566057"/>
          </a:xfrm>
        </p:spPr>
        <p:txBody>
          <a:bodyPr>
            <a:noAutofit/>
          </a:bodyPr>
          <a:lstStyle/>
          <a:p>
            <a:r>
              <a:rPr lang="fr-FR" sz="3400" b="1" dirty="0"/>
              <a:t>25 novembre : journée internationale de lutte contre les violences faites aux femmes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978427" y="1529337"/>
            <a:ext cx="3236080" cy="4228447"/>
          </a:xfrm>
          <a:ln w="57150">
            <a:solidFill>
              <a:srgbClr val="7030A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sz="800" b="1" dirty="0"/>
          </a:p>
          <a:p>
            <a:r>
              <a:rPr lang="fr-FR" sz="2800" b="1" dirty="0">
                <a:solidFill>
                  <a:srgbClr val="7030A0"/>
                </a:solidFill>
              </a:rPr>
              <a:t>Dépôt de bouquets de roses en hommage aux victimes</a:t>
            </a:r>
          </a:p>
          <a:p>
            <a:r>
              <a:rPr lang="fr-FR" sz="2800" dirty="0">
                <a:solidFill>
                  <a:srgbClr val="7030A0"/>
                </a:solidFill>
              </a:rPr>
              <a:t>Stèle de la Roseraie à Brive, unique en France   </a:t>
            </a:r>
          </a:p>
          <a:p>
            <a:endParaRPr lang="fr-FR" sz="28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fr-FR" dirty="0"/>
          </a:p>
          <a:p>
            <a:endParaRPr lang="fr-FR" b="1" dirty="0"/>
          </a:p>
          <a:p>
            <a:pPr>
              <a:buFont typeface="Wingdings" pitchFamily="2" charset="2"/>
              <a:buChar char="v"/>
            </a:pPr>
            <a:endParaRPr lang="fr-FR" dirty="0"/>
          </a:p>
          <a:p>
            <a:pPr>
              <a:buFont typeface="Wingdings" pitchFamily="2" charset="2"/>
              <a:buChar char="v"/>
            </a:pP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072B37-FE50-4232-AC05-5CD6CB5F3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1391" y="6324391"/>
            <a:ext cx="6297612" cy="365125"/>
          </a:xfrm>
        </p:spPr>
        <p:txBody>
          <a:bodyPr/>
          <a:lstStyle/>
          <a:p>
            <a:r>
              <a:rPr lang="fr-FR" dirty="0"/>
              <a:t>SOS Violences Conjugales - 2019 </a:t>
            </a:r>
          </a:p>
        </p:txBody>
      </p:sp>
      <p:pic>
        <p:nvPicPr>
          <p:cNvPr id="6" name="Image 5" descr="La stèle du square de la Roseraie">
            <a:extLst>
              <a:ext uri="{FF2B5EF4-FFF2-40B4-BE49-F238E27FC236}">
                <a16:creationId xmlns:a16="http://schemas.microsoft.com/office/drawing/2014/main" id="{2CBCFD6E-C1D6-410D-B127-D95EE48BF10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17" y="1529337"/>
            <a:ext cx="3236080" cy="422844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F8799F6-B115-42A5-B8EB-F7030A08AD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737" y="1485901"/>
            <a:ext cx="3720306" cy="4271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235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2163" y="168484"/>
            <a:ext cx="8596668" cy="566057"/>
          </a:xfrm>
        </p:spPr>
        <p:txBody>
          <a:bodyPr>
            <a:noAutofit/>
          </a:bodyPr>
          <a:lstStyle/>
          <a:p>
            <a:r>
              <a:rPr lang="fr-FR" sz="3400" b="1" dirty="0"/>
              <a:t>« J’ai oublié ce qu’est la Liberté … »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0" y="865659"/>
            <a:ext cx="11947674" cy="5992341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fr-FR" sz="4500" b="1" i="1" dirty="0">
                <a:latin typeface="Segoe Print" panose="02000600000000000000" pitchFamily="2" charset="0"/>
              </a:rPr>
              <a:t>Un peu, beaucoup, passionnément…</a:t>
            </a:r>
          </a:p>
          <a:p>
            <a:pPr marL="0" indent="0" algn="ctr">
              <a:buNone/>
            </a:pPr>
            <a:endParaRPr lang="fr-FR" sz="1300" i="1" dirty="0">
              <a:latin typeface="Segoe Print" panose="02000600000000000000" pitchFamily="2" charset="0"/>
            </a:endParaRPr>
          </a:p>
          <a:p>
            <a:pPr marL="0" indent="0" algn="ctr">
              <a:buNone/>
            </a:pPr>
            <a:r>
              <a:rPr lang="fr-FR" sz="4300" i="1" dirty="0">
                <a:latin typeface="Segoe Print" panose="02000600000000000000" pitchFamily="2" charset="0"/>
              </a:rPr>
              <a:t>J’ai été humaine, un peu</a:t>
            </a:r>
          </a:p>
          <a:p>
            <a:pPr marL="0" indent="0" algn="ctr">
              <a:buNone/>
            </a:pPr>
            <a:r>
              <a:rPr lang="fr-FR" sz="4300" i="1" dirty="0">
                <a:latin typeface="Segoe Print" panose="02000600000000000000" pitchFamily="2" charset="0"/>
              </a:rPr>
              <a:t>J’ai été animal, beaucoup</a:t>
            </a:r>
          </a:p>
          <a:p>
            <a:pPr marL="0" indent="0" algn="ctr">
              <a:buNone/>
            </a:pPr>
            <a:r>
              <a:rPr lang="fr-FR" sz="4300" i="1" dirty="0">
                <a:latin typeface="Segoe Print" panose="02000600000000000000" pitchFamily="2" charset="0"/>
              </a:rPr>
              <a:t>J’ai été objet, passionnément</a:t>
            </a:r>
          </a:p>
          <a:p>
            <a:pPr marL="0" indent="0" algn="ctr">
              <a:buNone/>
            </a:pPr>
            <a:r>
              <a:rPr lang="fr-FR" sz="4300" i="1" dirty="0">
                <a:latin typeface="Segoe Print" panose="02000600000000000000" pitchFamily="2" charset="0"/>
              </a:rPr>
              <a:t>J’ai été chose, à la folie</a:t>
            </a:r>
          </a:p>
          <a:p>
            <a:pPr marL="0" indent="0" algn="ctr">
              <a:buNone/>
            </a:pPr>
            <a:r>
              <a:rPr lang="fr-FR" sz="4300" i="1" dirty="0">
                <a:latin typeface="Segoe Print" panose="02000600000000000000" pitchFamily="2" charset="0"/>
              </a:rPr>
              <a:t>J’ai eu de la valeur, pas du tout</a:t>
            </a:r>
          </a:p>
          <a:p>
            <a:pPr marL="0" indent="0" algn="ctr">
              <a:buNone/>
            </a:pPr>
            <a:r>
              <a:rPr lang="fr-FR" sz="4300" i="1" dirty="0">
                <a:latin typeface="Segoe Print" panose="02000600000000000000" pitchFamily="2" charset="0"/>
              </a:rPr>
              <a:t>J’étais sans aucune importance, tel un grain de poussière </a:t>
            </a:r>
          </a:p>
          <a:p>
            <a:pPr marL="0" indent="0" algn="ctr">
              <a:buNone/>
            </a:pPr>
            <a:r>
              <a:rPr lang="fr-FR" sz="4300" i="1" dirty="0">
                <a:latin typeface="Segoe Print" panose="02000600000000000000" pitchFamily="2" charset="0"/>
              </a:rPr>
              <a:t>que souffle le vent, ou une tâche qu’on efface.</a:t>
            </a:r>
          </a:p>
          <a:p>
            <a:pPr marL="0" indent="0" algn="ctr">
              <a:buNone/>
            </a:pPr>
            <a:r>
              <a:rPr lang="fr-FR" sz="4300" i="1" dirty="0">
                <a:latin typeface="Segoe Print" panose="02000600000000000000" pitchFamily="2" charset="0"/>
              </a:rPr>
              <a:t>Dominée, soumise, j’étais</a:t>
            </a:r>
          </a:p>
          <a:p>
            <a:pPr marL="0" indent="0" algn="ctr">
              <a:buNone/>
            </a:pPr>
            <a:r>
              <a:rPr lang="fr-FR" sz="4300" i="1" dirty="0">
                <a:latin typeface="Segoe Print" panose="02000600000000000000" pitchFamily="2" charset="0"/>
              </a:rPr>
              <a:t>Humiliée, brisée, je suis </a:t>
            </a:r>
          </a:p>
          <a:p>
            <a:pPr marL="0" indent="0" algn="ctr">
              <a:buNone/>
            </a:pPr>
            <a:r>
              <a:rPr lang="fr-FR" sz="4300" i="1" dirty="0">
                <a:latin typeface="Segoe Print" panose="02000600000000000000" pitchFamily="2" charset="0"/>
              </a:rPr>
              <a:t>Marquée au fer rouge, à jamais, je serai…</a:t>
            </a:r>
            <a:endParaRPr lang="fr-FR" sz="4300" dirty="0">
              <a:latin typeface="Segoe Print" panose="02000600000000000000" pitchFamily="2" charset="0"/>
            </a:endParaRPr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3500" b="1" dirty="0">
                <a:solidFill>
                  <a:schemeClr val="accent6">
                    <a:lumMod val="75000"/>
                  </a:schemeClr>
                </a:solidFill>
              </a:rPr>
              <a:t>Une jeune femme de 20 ans</a:t>
            </a:r>
          </a:p>
          <a:p>
            <a:endParaRPr lang="fr-FR" b="1" dirty="0"/>
          </a:p>
          <a:p>
            <a:pPr>
              <a:buFont typeface="Wingdings" pitchFamily="2" charset="2"/>
              <a:buChar char="v"/>
            </a:pPr>
            <a:endParaRPr lang="fr-FR" dirty="0"/>
          </a:p>
          <a:p>
            <a:pPr>
              <a:buFont typeface="Wingdings" pitchFamily="2" charset="2"/>
              <a:buChar char="v"/>
            </a:pP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072B37-FE50-4232-AC05-5CD6CB5F3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1391" y="6324391"/>
            <a:ext cx="6297612" cy="365125"/>
          </a:xfrm>
        </p:spPr>
        <p:txBody>
          <a:bodyPr/>
          <a:lstStyle/>
          <a:p>
            <a:r>
              <a:rPr lang="fr-FR" dirty="0"/>
              <a:t>SOS Violences Conjugales - 2019 </a:t>
            </a:r>
          </a:p>
        </p:txBody>
      </p:sp>
    </p:spTree>
    <p:extLst>
      <p:ext uri="{BB962C8B-B14F-4D97-AF65-F5344CB8AC3E}">
        <p14:creationId xmlns:p14="http://schemas.microsoft.com/office/powerpoint/2010/main" val="893239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5741" y="105606"/>
            <a:ext cx="9685866" cy="1154987"/>
          </a:xfrm>
        </p:spPr>
        <p:txBody>
          <a:bodyPr>
            <a:normAutofit/>
          </a:bodyPr>
          <a:lstStyle/>
          <a:p>
            <a:pPr algn="ctr"/>
            <a:r>
              <a:rPr lang="fr-FR" sz="3300" b="1" dirty="0"/>
              <a:t>MERCI DE VOTRE SOUTIEN ET DE VOTRE MOBILISATION POUR STOPPER LES VIOLENCES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5462" y="1028700"/>
            <a:ext cx="11849100" cy="5723694"/>
          </a:xfrm>
        </p:spPr>
        <p:txBody>
          <a:bodyPr>
            <a:normAutofit/>
          </a:bodyPr>
          <a:lstStyle/>
          <a:p>
            <a:pPr>
              <a:buNone/>
            </a:pPr>
            <a:endParaRPr lang="fr-FR" dirty="0"/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FA2D84-E045-4B77-9C83-383BFC1F8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387269"/>
            <a:ext cx="6297612" cy="365125"/>
          </a:xfrm>
        </p:spPr>
        <p:txBody>
          <a:bodyPr/>
          <a:lstStyle/>
          <a:p>
            <a:r>
              <a:rPr lang="fr-FR" dirty="0"/>
              <a:t>SOS Violences Conjugales - 2019 </a:t>
            </a:r>
          </a:p>
        </p:txBody>
      </p:sp>
      <p:pic>
        <p:nvPicPr>
          <p:cNvPr id="2050" name="Picture 2" descr="Résultat de recherche d'images pour &quot;3919 nous toutes org&quot;">
            <a:extLst>
              <a:ext uri="{FF2B5EF4-FFF2-40B4-BE49-F238E27FC236}">
                <a16:creationId xmlns:a16="http://schemas.microsoft.com/office/drawing/2014/main" id="{7B6F293E-D9D4-443F-978B-55526F30F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907" y="1353836"/>
            <a:ext cx="5215995" cy="5215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D839C94B-BDB8-4138-8CE1-529F1CE02B48}"/>
              </a:ext>
            </a:extLst>
          </p:cNvPr>
          <p:cNvSpPr txBox="1"/>
          <p:nvPr/>
        </p:nvSpPr>
        <p:spPr>
          <a:xfrm>
            <a:off x="1301751" y="2369157"/>
            <a:ext cx="3217030" cy="2677656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7030A0"/>
                </a:solidFill>
              </a:rPr>
              <a:t>En cas de harcèlement, violences verbales, psychologiques et aussi …</a:t>
            </a:r>
          </a:p>
        </p:txBody>
      </p:sp>
    </p:spTree>
    <p:extLst>
      <p:ext uri="{BB962C8B-B14F-4D97-AF65-F5344CB8AC3E}">
        <p14:creationId xmlns:p14="http://schemas.microsoft.com/office/powerpoint/2010/main" val="1132219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CA8773-C902-4D42-9530-AFAD6D25E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34" y="119951"/>
            <a:ext cx="8596668" cy="696686"/>
          </a:xfrm>
        </p:spPr>
        <p:txBody>
          <a:bodyPr>
            <a:normAutofit/>
          </a:bodyPr>
          <a:lstStyle/>
          <a:p>
            <a:r>
              <a:rPr lang="fr-FR" b="1" dirty="0"/>
              <a:t>1</a:t>
            </a:r>
            <a:r>
              <a:rPr lang="fr-FR" b="1" baseline="30000" dirty="0"/>
              <a:t>ER</a:t>
            </a:r>
            <a:r>
              <a:rPr lang="fr-FR" b="1" dirty="0"/>
              <a:t> Grenelle des violences conjugales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1BD337-2BDE-4DE6-876E-1A9580247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56583" y="-163078"/>
            <a:ext cx="11904132" cy="5921412"/>
          </a:xfrm>
        </p:spPr>
        <p:txBody>
          <a:bodyPr>
            <a:normAutofit/>
          </a:bodyPr>
          <a:lstStyle/>
          <a:p>
            <a:endParaRPr lang="fr-FR" sz="2600" b="1" dirty="0"/>
          </a:p>
          <a:p>
            <a:endParaRPr lang="fr-FR" sz="2600" b="1" dirty="0"/>
          </a:p>
          <a:p>
            <a:endParaRPr lang="fr-FR" sz="2600" b="1" dirty="0"/>
          </a:p>
          <a:p>
            <a:endParaRPr lang="fr-FR" sz="2600" b="1" dirty="0"/>
          </a:p>
          <a:p>
            <a:endParaRPr lang="fr-FR" sz="2600" b="1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8C8FE7-F068-4F25-BD93-54DB6116D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76338"/>
            <a:ext cx="6297612" cy="365125"/>
          </a:xfrm>
        </p:spPr>
        <p:txBody>
          <a:bodyPr/>
          <a:lstStyle/>
          <a:p>
            <a:r>
              <a:rPr lang="fr-FR" dirty="0"/>
              <a:t>SOS Violences Conjugales - 2019 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EBE8C5CE-673F-4B77-931E-8D971F1C6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62" y="921651"/>
            <a:ext cx="9601276" cy="4300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73E7658-D19F-4124-A9A9-E6B9009285FF}"/>
              </a:ext>
            </a:extLst>
          </p:cNvPr>
          <p:cNvSpPr txBox="1"/>
          <p:nvPr/>
        </p:nvSpPr>
        <p:spPr>
          <a:xfrm>
            <a:off x="762226" y="5327236"/>
            <a:ext cx="96665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>
                <a:solidFill>
                  <a:srgbClr val="7030A0"/>
                </a:solidFill>
              </a:rPr>
              <a:t>Lancé le 3.9.19</a:t>
            </a:r>
          </a:p>
        </p:txBody>
      </p:sp>
    </p:spTree>
    <p:extLst>
      <p:ext uri="{BB962C8B-B14F-4D97-AF65-F5344CB8AC3E}">
        <p14:creationId xmlns:p14="http://schemas.microsoft.com/office/powerpoint/2010/main" val="2191273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CA8773-C902-4D42-9530-AFAD6D25E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33" y="119951"/>
            <a:ext cx="10339010" cy="696686"/>
          </a:xfrm>
        </p:spPr>
        <p:txBody>
          <a:bodyPr>
            <a:noAutofit/>
          </a:bodyPr>
          <a:lstStyle/>
          <a:p>
            <a:r>
              <a:rPr lang="fr-FR" sz="3400" b="1" dirty="0"/>
              <a:t>Pourquoi un Grenelle des violences conjugales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1BD337-2BDE-4DE6-876E-1A9580247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933" y="1253955"/>
            <a:ext cx="6534454" cy="4941065"/>
          </a:xfrm>
        </p:spPr>
        <p:txBody>
          <a:bodyPr>
            <a:normAutofit/>
          </a:bodyPr>
          <a:lstStyle/>
          <a:p>
            <a:r>
              <a:rPr lang="fr-FR" sz="2800" dirty="0"/>
              <a:t>Egalité réelle entre les femmes et les hommes : </a:t>
            </a:r>
            <a:r>
              <a:rPr lang="fr-FR" sz="2800" b="1" dirty="0"/>
              <a:t>Grande cause nationale du quinquennat </a:t>
            </a:r>
            <a:r>
              <a:rPr lang="fr-FR" sz="2800" dirty="0"/>
              <a:t>par le Président de la République </a:t>
            </a:r>
          </a:p>
          <a:p>
            <a:endParaRPr lang="fr-FR" sz="2800" b="1" dirty="0"/>
          </a:p>
          <a:p>
            <a:r>
              <a:rPr lang="fr-FR" sz="2800" b="1" dirty="0"/>
              <a:t>Pour discuter des mesures à prendre afin de lutter plus efficacement contre les féminicides </a:t>
            </a:r>
          </a:p>
          <a:p>
            <a:endParaRPr lang="fr-FR" sz="2600" b="1" dirty="0"/>
          </a:p>
          <a:p>
            <a:endParaRPr lang="fr-FR" sz="2600" b="1" dirty="0"/>
          </a:p>
          <a:p>
            <a:endParaRPr lang="fr-FR" sz="2600" b="1" dirty="0"/>
          </a:p>
          <a:p>
            <a:endParaRPr lang="fr-FR" sz="2600" b="1" dirty="0"/>
          </a:p>
          <a:p>
            <a:endParaRPr lang="fr-FR" sz="2600" b="1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8C8FE7-F068-4F25-BD93-54DB6116D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76338"/>
            <a:ext cx="6297612" cy="365125"/>
          </a:xfrm>
        </p:spPr>
        <p:txBody>
          <a:bodyPr/>
          <a:lstStyle/>
          <a:p>
            <a:r>
              <a:rPr lang="fr-FR" dirty="0"/>
              <a:t>SOS Violences Conjugales - 2019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06B3F81-FF81-4815-BA95-128D63D5A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387" y="1253954"/>
            <a:ext cx="4941066" cy="494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200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CA8773-C902-4D42-9530-AFAD6D25E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34" y="119951"/>
            <a:ext cx="8596668" cy="696686"/>
          </a:xfrm>
        </p:spPr>
        <p:txBody>
          <a:bodyPr>
            <a:normAutofit/>
          </a:bodyPr>
          <a:lstStyle/>
          <a:p>
            <a:r>
              <a:rPr lang="fr-FR" sz="3400" b="1" dirty="0"/>
              <a:t>Comment est organisé le Grenelle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1BD337-2BDE-4DE6-876E-1A9580247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868" y="816636"/>
            <a:ext cx="11422741" cy="7412963"/>
          </a:xfrm>
        </p:spPr>
        <p:txBody>
          <a:bodyPr>
            <a:normAutofit/>
          </a:bodyPr>
          <a:lstStyle/>
          <a:p>
            <a:r>
              <a:rPr lang="fr-FR" sz="2600" b="1" dirty="0">
                <a:solidFill>
                  <a:schemeClr val="accent6">
                    <a:lumMod val="75000"/>
                  </a:schemeClr>
                </a:solidFill>
              </a:rPr>
              <a:t>Consultation citoyenne du 3.9.19 au 25.11.19 </a:t>
            </a:r>
          </a:p>
          <a:p>
            <a:r>
              <a:rPr lang="fr-FR" sz="2000" dirty="0">
                <a:solidFill>
                  <a:schemeClr val="bg2">
                    <a:lumMod val="25000"/>
                  </a:schemeClr>
                </a:solidFill>
              </a:rPr>
              <a:t>Ouverture le 3.9.19 par le Premier Ministre en présence de la Secrétaire d’Etat chargée de l’égalité entre les femmes et les hommes, Ministre de l’Intérieur, de l’Education et secrétaires d’Etat à la Protection de l’Enfance et au Logement </a:t>
            </a:r>
          </a:p>
          <a:p>
            <a:r>
              <a:rPr lang="fr-FR" sz="2000" dirty="0">
                <a:solidFill>
                  <a:schemeClr val="bg2">
                    <a:lumMod val="25000"/>
                  </a:schemeClr>
                </a:solidFill>
              </a:rPr>
              <a:t>Contribution des acteurs de terrain, associations, forces de l’ordre, professionnels de santé, magistrats, avocats, familles de victimes … </a:t>
            </a:r>
          </a:p>
          <a:p>
            <a:endParaRPr lang="fr-FR" sz="8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2600" b="1" dirty="0">
                <a:solidFill>
                  <a:schemeClr val="accent6">
                    <a:lumMod val="75000"/>
                  </a:schemeClr>
                </a:solidFill>
              </a:rPr>
              <a:t>3 grandes thématiques – débats : </a:t>
            </a:r>
          </a:p>
          <a:p>
            <a:r>
              <a:rPr lang="fr-FR" sz="2400" b="1" dirty="0">
                <a:solidFill>
                  <a:srgbClr val="C00000"/>
                </a:solidFill>
              </a:rPr>
              <a:t>Prévenir </a:t>
            </a:r>
          </a:p>
          <a:p>
            <a:r>
              <a:rPr lang="fr-FR" sz="2400" b="1" dirty="0">
                <a:solidFill>
                  <a:srgbClr val="C00000"/>
                </a:solidFill>
              </a:rPr>
              <a:t>Protéger et prendre en charge </a:t>
            </a:r>
          </a:p>
          <a:p>
            <a:r>
              <a:rPr lang="fr-FR" sz="2400" b="1" dirty="0">
                <a:solidFill>
                  <a:srgbClr val="C00000"/>
                </a:solidFill>
              </a:rPr>
              <a:t>Punir </a:t>
            </a:r>
          </a:p>
          <a:p>
            <a:endParaRPr lang="fr-FR" sz="8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fr-FR" sz="2400" b="1" dirty="0">
                <a:solidFill>
                  <a:schemeClr val="bg2">
                    <a:lumMod val="25000"/>
                  </a:schemeClr>
                </a:solidFill>
              </a:rPr>
              <a:t>Déclinaison en Grenelles locaux, dont 3 en Corrèze, pilotés par le Préfet </a:t>
            </a:r>
          </a:p>
          <a:p>
            <a:endParaRPr lang="fr-FR" sz="22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fr-FR" sz="2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fr-FR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8C8FE7-F068-4F25-BD93-54DB6116D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1391" y="6372924"/>
            <a:ext cx="6297612" cy="365125"/>
          </a:xfrm>
        </p:spPr>
        <p:txBody>
          <a:bodyPr/>
          <a:lstStyle/>
          <a:p>
            <a:r>
              <a:rPr lang="fr-FR" dirty="0"/>
              <a:t>SOS Violences Conjugales - 2019 </a:t>
            </a:r>
          </a:p>
        </p:txBody>
      </p:sp>
    </p:spTree>
    <p:extLst>
      <p:ext uri="{BB962C8B-B14F-4D97-AF65-F5344CB8AC3E}">
        <p14:creationId xmlns:p14="http://schemas.microsoft.com/office/powerpoint/2010/main" val="1436101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9925050" cy="827314"/>
          </a:xfrm>
        </p:spPr>
        <p:txBody>
          <a:bodyPr>
            <a:normAutofit/>
          </a:bodyPr>
          <a:lstStyle/>
          <a:p>
            <a:r>
              <a:rPr lang="fr-FR" sz="3400" b="1" dirty="0"/>
              <a:t>Quelles mesures attendues ?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82335" y="742950"/>
            <a:ext cx="11530693" cy="6115050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3.9.19 : 10 mesures d’urgence annoncées</a:t>
            </a:r>
            <a:endParaRPr lang="fr-FR" sz="3200" dirty="0"/>
          </a:p>
          <a:p>
            <a:pPr marL="0" indent="0">
              <a:buNone/>
            </a:pPr>
            <a:endParaRPr lang="fr-FR" dirty="0"/>
          </a:p>
          <a:p>
            <a:pPr lvl="0" defTabSz="914400">
              <a:spcBef>
                <a:spcPts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fr-FR" sz="2700" b="1" dirty="0">
                <a:solidFill>
                  <a:prstClr val="black"/>
                </a:solidFill>
              </a:rPr>
              <a:t>Protéger les femmes victimes de violences en les mettant à l’abri</a:t>
            </a: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r>
              <a:rPr lang="fr-FR" sz="2600" b="1" dirty="0">
                <a:solidFill>
                  <a:prstClr val="black"/>
                </a:solidFill>
              </a:rPr>
              <a:t> </a:t>
            </a:r>
          </a:p>
          <a:p>
            <a:pPr lvl="0" defTabSz="91440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1000 places d’hébergement et de logement temporaires, janvier 2020</a:t>
            </a:r>
          </a:p>
          <a:p>
            <a:pPr lvl="0" defTabSz="91440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Accès à une caution locative gratuite </a:t>
            </a:r>
          </a:p>
          <a:p>
            <a:pPr lvl="0" defTabSz="91440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Lancement d’une plateforme de géolocalisation pour identifier les places d’hébergement disponibles, à destination du 115 </a:t>
            </a:r>
          </a:p>
          <a:p>
            <a:pPr lvl="0" defTabSz="91440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fr-FR" sz="2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defTabSz="91440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fr-FR" sz="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defTabSz="914400">
              <a:spcBef>
                <a:spcPts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fr-FR" sz="2700" b="1" dirty="0">
                <a:solidFill>
                  <a:prstClr val="black"/>
                </a:solidFill>
              </a:rPr>
              <a:t>Protéger en éloignant les auteurs de violences </a:t>
            </a: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endParaRPr lang="fr-FR" sz="2500" b="1" dirty="0">
              <a:solidFill>
                <a:prstClr val="black"/>
              </a:solidFill>
            </a:endParaRPr>
          </a:p>
          <a:p>
            <a:pPr lvl="0" defTabSz="91440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Mise en place d’un bracelet électronique anti rapprochement, </a:t>
            </a: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r>
              <a:rPr lang="fr-FR" sz="2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   dans le cadre d’une ordonnance de protection ou d’un contrôle judiciaire </a:t>
            </a:r>
          </a:p>
          <a:p>
            <a:endParaRPr lang="fr-FR" b="1" dirty="0"/>
          </a:p>
          <a:p>
            <a:pPr>
              <a:buFont typeface="Wingdings" pitchFamily="2" charset="2"/>
              <a:buChar char="v"/>
            </a:pPr>
            <a:endParaRPr lang="fr-FR" dirty="0"/>
          </a:p>
          <a:p>
            <a:pPr>
              <a:buFont typeface="Wingdings" pitchFamily="2" charset="2"/>
              <a:buChar char="v"/>
            </a:pP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40E42B-3E5C-4D45-8F95-A7C1A84A6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8972" y="6340475"/>
            <a:ext cx="6297612" cy="365125"/>
          </a:xfrm>
        </p:spPr>
        <p:txBody>
          <a:bodyPr/>
          <a:lstStyle/>
          <a:p>
            <a:r>
              <a:rPr lang="fr-FR" dirty="0"/>
              <a:t>SOS Violences Conjugales - 2019 </a:t>
            </a:r>
          </a:p>
        </p:txBody>
      </p:sp>
    </p:spTree>
    <p:extLst>
      <p:ext uri="{BB962C8B-B14F-4D97-AF65-F5344CB8AC3E}">
        <p14:creationId xmlns:p14="http://schemas.microsoft.com/office/powerpoint/2010/main" val="3753627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76074" y="636814"/>
            <a:ext cx="3757083" cy="6477925"/>
          </a:xfrm>
        </p:spPr>
        <p:txBody>
          <a:bodyPr>
            <a:normAutofit/>
          </a:bodyPr>
          <a:lstStyle/>
          <a:p>
            <a:endParaRPr lang="fr-FR" dirty="0"/>
          </a:p>
          <a:p>
            <a:endParaRPr lang="fr-FR" b="1" dirty="0"/>
          </a:p>
          <a:p>
            <a:pPr>
              <a:buFont typeface="Wingdings" pitchFamily="2" charset="2"/>
              <a:buChar char="v"/>
            </a:pPr>
            <a:endParaRPr lang="fr-FR" dirty="0"/>
          </a:p>
          <a:p>
            <a:pPr>
              <a:buFont typeface="Wingdings" pitchFamily="2" charset="2"/>
              <a:buChar char="v"/>
            </a:pP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7D1D521-14ED-471A-BA47-75F675527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6834" y="6400800"/>
            <a:ext cx="6297612" cy="365125"/>
          </a:xfrm>
        </p:spPr>
        <p:txBody>
          <a:bodyPr/>
          <a:lstStyle/>
          <a:p>
            <a:r>
              <a:rPr lang="fr-FR" dirty="0"/>
              <a:t>SOS Violences Conjugales - 2019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E6AB3FC-8905-4A0C-A906-70EB31723DC6}"/>
              </a:ext>
            </a:extLst>
          </p:cNvPr>
          <p:cNvSpPr txBox="1"/>
          <p:nvPr/>
        </p:nvSpPr>
        <p:spPr>
          <a:xfrm>
            <a:off x="12513458" y="-1381125"/>
            <a:ext cx="735591" cy="718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2F78E6B-9064-470A-8D0C-AE73835BFB84}"/>
              </a:ext>
            </a:extLst>
          </p:cNvPr>
          <p:cNvSpPr txBox="1"/>
          <p:nvPr/>
        </p:nvSpPr>
        <p:spPr>
          <a:xfrm>
            <a:off x="126875" y="472408"/>
            <a:ext cx="12199937" cy="657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fr-FR" sz="2600" b="1" dirty="0"/>
          </a:p>
          <a:p>
            <a:pPr lvl="0"/>
            <a:endParaRPr lang="fr-FR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fr-FR" sz="2700" b="1" dirty="0">
                <a:solidFill>
                  <a:prstClr val="black"/>
                </a:solidFill>
              </a:rPr>
              <a:t>Garantir aux femmes victimes de violences une protection </a:t>
            </a:r>
          </a:p>
          <a:p>
            <a:pPr lvl="0"/>
            <a:r>
              <a:rPr lang="fr-FR" sz="2700" b="1" dirty="0">
                <a:solidFill>
                  <a:prstClr val="black"/>
                </a:solidFill>
              </a:rPr>
              <a:t>    tout le long de la chaine pénale</a:t>
            </a:r>
          </a:p>
          <a:p>
            <a:pPr lvl="0"/>
            <a:endParaRPr lang="fr-FR" sz="2500" b="1" dirty="0">
              <a:solidFill>
                <a:prstClr val="black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Lancement d’un audit de 400 commissariats et gendarmeries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Mise en place d’une grille d’évaluation du danger en police et gendarmerie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Généralisation de la possibilité d’un dépôt de plainte à l’hôpital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Mise en place d’un RETEX local suite à un féminicide </a:t>
            </a:r>
          </a:p>
          <a:p>
            <a:endParaRPr lang="fr-FR" sz="8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700" b="1" dirty="0"/>
              <a:t>Protéger la mère et ses enfants victimes en limitant l’exercice de l’autorité parentale (AP) par le père violent </a:t>
            </a:r>
          </a:p>
          <a:p>
            <a:endParaRPr lang="fr-FR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Possibilité par le juge pénal de suspendre ou aménager l’exercice de l’AP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Suspension de plein droit de l’AP en cas de féminicide dès la phase d’enquête ou d’instruction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sz="2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sz="2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948861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9872"/>
            <a:ext cx="11427580" cy="664238"/>
          </a:xfrm>
        </p:spPr>
        <p:txBody>
          <a:bodyPr>
            <a:normAutofit/>
          </a:bodyPr>
          <a:lstStyle/>
          <a:p>
            <a:r>
              <a:rPr lang="fr-FR" sz="3400" b="1" dirty="0"/>
              <a:t>Comment le Grenelle est accueilli par les associations ?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82034" y="702129"/>
            <a:ext cx="11680975" cy="6003471"/>
          </a:xfrm>
        </p:spPr>
        <p:txBody>
          <a:bodyPr>
            <a:normAutofit/>
          </a:bodyPr>
          <a:lstStyle/>
          <a:p>
            <a:endParaRPr lang="fr-FR" sz="2100" b="1" dirty="0"/>
          </a:p>
          <a:p>
            <a:endParaRPr lang="fr-FR" sz="2100" dirty="0"/>
          </a:p>
          <a:p>
            <a:endParaRPr lang="fr-FR" sz="2100" dirty="0"/>
          </a:p>
          <a:p>
            <a:endParaRPr lang="fr-FR" dirty="0"/>
          </a:p>
          <a:p>
            <a:endParaRPr lang="fr-FR" b="1" dirty="0"/>
          </a:p>
          <a:p>
            <a:pPr>
              <a:buFont typeface="Wingdings" pitchFamily="2" charset="2"/>
              <a:buChar char="v"/>
            </a:pPr>
            <a:endParaRPr lang="fr-FR" dirty="0"/>
          </a:p>
          <a:p>
            <a:pPr>
              <a:buFont typeface="Wingdings" pitchFamily="2" charset="2"/>
              <a:buChar char="v"/>
            </a:pP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BCADB0-9EBB-4801-8514-630223643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1391" y="6438446"/>
            <a:ext cx="6297612" cy="365125"/>
          </a:xfrm>
        </p:spPr>
        <p:txBody>
          <a:bodyPr/>
          <a:lstStyle/>
          <a:p>
            <a:r>
              <a:rPr lang="fr-FR" dirty="0"/>
              <a:t>SOS Violences Conjugales - 2019 </a:t>
            </a:r>
          </a:p>
        </p:txBody>
      </p:sp>
      <p:sp>
        <p:nvSpPr>
          <p:cNvPr id="7" name="Espace réservé du contenu 3">
            <a:extLst>
              <a:ext uri="{FF2B5EF4-FFF2-40B4-BE49-F238E27FC236}">
                <a16:creationId xmlns:a16="http://schemas.microsoft.com/office/drawing/2014/main" id="{A2667037-5995-4877-863C-ED3C7E553BB4}"/>
              </a:ext>
            </a:extLst>
          </p:cNvPr>
          <p:cNvSpPr txBox="1">
            <a:spLocks/>
          </p:cNvSpPr>
          <p:nvPr/>
        </p:nvSpPr>
        <p:spPr>
          <a:xfrm>
            <a:off x="182034" y="816638"/>
            <a:ext cx="11680975" cy="6003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Accueil mitigé </a:t>
            </a:r>
          </a:p>
          <a:p>
            <a:r>
              <a:rPr lang="fr-FR" sz="3200" dirty="0"/>
              <a:t>Positif</a:t>
            </a:r>
            <a:r>
              <a:rPr lang="fr-FR" sz="3200" b="1" dirty="0"/>
              <a:t> mais…</a:t>
            </a:r>
          </a:p>
          <a:p>
            <a:r>
              <a:rPr lang="fr-FR" sz="3200" dirty="0"/>
              <a:t>Besoin d’actions concrètes, de renforcement des mesures déjà existantes, de moyens supplémentaires …  </a:t>
            </a:r>
          </a:p>
          <a:p>
            <a:pPr marL="0" indent="0">
              <a:buFont typeface="Wingdings 3" charset="2"/>
              <a:buNone/>
            </a:pPr>
            <a:endParaRPr lang="fr-FR" sz="2100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sz="3400" b="1" dirty="0">
                <a:solidFill>
                  <a:srgbClr val="C00000"/>
                </a:solidFill>
              </a:rPr>
              <a:t>Et par les personnes victimes de violences ? </a:t>
            </a:r>
          </a:p>
          <a:p>
            <a:r>
              <a:rPr lang="fr-FR" sz="3200" dirty="0"/>
              <a:t>Enfin être entendues, reconnues …</a:t>
            </a:r>
          </a:p>
          <a:p>
            <a:r>
              <a:rPr lang="fr-FR" sz="3200" dirty="0"/>
              <a:t>En attente de réelles améliorations dans leur quotidien</a:t>
            </a:r>
          </a:p>
          <a:p>
            <a:endParaRPr lang="fr-FR" sz="2100" dirty="0"/>
          </a:p>
          <a:p>
            <a:endParaRPr lang="fr-FR" sz="2100" dirty="0"/>
          </a:p>
          <a:p>
            <a:endParaRPr lang="fr-FR" sz="2100" dirty="0"/>
          </a:p>
          <a:p>
            <a:endParaRPr lang="fr-FR" dirty="0"/>
          </a:p>
          <a:p>
            <a:endParaRPr lang="fr-FR" b="1" dirty="0"/>
          </a:p>
          <a:p>
            <a:pPr>
              <a:buFont typeface="Wingdings" pitchFamily="2" charset="2"/>
              <a:buChar char="v"/>
            </a:pPr>
            <a:endParaRPr lang="fr-FR" dirty="0"/>
          </a:p>
          <a:p>
            <a:pPr>
              <a:buFont typeface="Wingdings" pitchFamily="2" charset="2"/>
              <a:buChar char="v"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5449"/>
            <a:ext cx="11569094" cy="566057"/>
          </a:xfrm>
        </p:spPr>
        <p:txBody>
          <a:bodyPr>
            <a:noAutofit/>
          </a:bodyPr>
          <a:lstStyle/>
          <a:p>
            <a:r>
              <a:rPr lang="fr-FR" sz="3000" b="1" dirty="0"/>
              <a:t>La violence n’est jamais quelque chose de « normal » que tu dois accepter, que tu sois fille ou garçon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-2389056" y="1721707"/>
            <a:ext cx="8553017" cy="51362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dirty="0"/>
          </a:p>
          <a:p>
            <a:endParaRPr lang="fr-FR" b="1" dirty="0"/>
          </a:p>
          <a:p>
            <a:pPr>
              <a:buFont typeface="Wingdings" pitchFamily="2" charset="2"/>
              <a:buChar char="v"/>
            </a:pPr>
            <a:endParaRPr lang="fr-FR" dirty="0"/>
          </a:p>
          <a:p>
            <a:pPr>
              <a:buFont typeface="Wingdings" pitchFamily="2" charset="2"/>
              <a:buChar char="v"/>
            </a:pP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072B37-FE50-4232-AC05-5CD6CB5F3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1391" y="6324391"/>
            <a:ext cx="6297612" cy="365125"/>
          </a:xfrm>
        </p:spPr>
        <p:txBody>
          <a:bodyPr/>
          <a:lstStyle/>
          <a:p>
            <a:r>
              <a:rPr lang="fr-FR" dirty="0"/>
              <a:t>SOS Violences Conjugales - 2019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F357DE1-2F83-4531-9010-5BB138CA4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63" y="1094014"/>
            <a:ext cx="5837766" cy="5607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ésultat de recherche d'images pour &quot;a bon entendeur nous toutes org&quot;">
            <a:extLst>
              <a:ext uri="{FF2B5EF4-FFF2-40B4-BE49-F238E27FC236}">
                <a16:creationId xmlns:a16="http://schemas.microsoft.com/office/drawing/2014/main" id="{E7B8989F-7490-4FA0-8C30-A190B5DA23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1094014"/>
            <a:ext cx="5973836" cy="5595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792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2163" y="168484"/>
            <a:ext cx="8596668" cy="566057"/>
          </a:xfrm>
        </p:spPr>
        <p:txBody>
          <a:bodyPr>
            <a:noAutofit/>
          </a:bodyPr>
          <a:lstStyle/>
          <a:p>
            <a:r>
              <a:rPr lang="fr-FR" sz="3400" b="1" dirty="0"/>
              <a:t>Association SOS VIOLENCES CONJUGALES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22163" y="898071"/>
            <a:ext cx="11947674" cy="5992341"/>
          </a:xfrm>
        </p:spPr>
        <p:txBody>
          <a:bodyPr>
            <a:normAutofit/>
          </a:bodyPr>
          <a:lstStyle/>
          <a:p>
            <a:r>
              <a:rPr lang="fr-FR" sz="2400" b="1" dirty="0"/>
              <a:t>29 ans d’expérience auprès des personnes victimes : </a:t>
            </a:r>
          </a:p>
          <a:p>
            <a:pPr>
              <a:buFontTx/>
              <a:buChar char="-"/>
            </a:pPr>
            <a:r>
              <a:rPr lang="fr-FR" sz="2400" b="1" dirty="0"/>
              <a:t>femmes </a:t>
            </a:r>
          </a:p>
          <a:p>
            <a:pPr>
              <a:buFontTx/>
              <a:buChar char="-"/>
            </a:pPr>
            <a:r>
              <a:rPr lang="fr-FR" sz="2400" b="1" dirty="0"/>
              <a:t>enfants  </a:t>
            </a:r>
          </a:p>
          <a:p>
            <a:pPr>
              <a:buFontTx/>
              <a:buChar char="-"/>
            </a:pPr>
            <a:r>
              <a:rPr lang="fr-FR" sz="2400" b="1" dirty="0"/>
              <a:t>hommes </a:t>
            </a:r>
          </a:p>
          <a:p>
            <a:r>
              <a:rPr lang="fr-FR" sz="1900" dirty="0"/>
              <a:t>Inscrit son action dans le cadre de politiques publiques de lutte contre les VFF</a:t>
            </a:r>
          </a:p>
          <a:p>
            <a:r>
              <a:rPr lang="fr-FR" sz="1900" dirty="0"/>
              <a:t>Exerce des missions reconnues d’utilité publique </a:t>
            </a:r>
          </a:p>
          <a:p>
            <a:r>
              <a:rPr lang="fr-FR" sz="1900" dirty="0"/>
              <a:t>Adhère à la Fédération Nationale Solidarité Femmes (3919, réseau de 67 associations)</a:t>
            </a:r>
          </a:p>
          <a:p>
            <a:endParaRPr lang="fr-FR" sz="800" dirty="0"/>
          </a:p>
          <a:p>
            <a:r>
              <a:rPr lang="fr-FR" sz="2400" b="1" dirty="0"/>
              <a:t>Différents services et dispositifs, Brive, Tulle, pour répondre aux besoins du public  </a:t>
            </a:r>
          </a:p>
          <a:p>
            <a:endParaRPr lang="fr-FR" sz="800" b="1" dirty="0"/>
          </a:p>
          <a:p>
            <a:r>
              <a:rPr lang="fr-FR" sz="2800" b="1" dirty="0">
                <a:solidFill>
                  <a:srgbClr val="7030A0"/>
                </a:solidFill>
              </a:rPr>
              <a:t>Chaque année, 300 personnes en moyenne contactent l’association</a:t>
            </a:r>
            <a:endParaRPr lang="fr-FR" sz="28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fr-FR" dirty="0"/>
          </a:p>
          <a:p>
            <a:endParaRPr lang="fr-FR" b="1" dirty="0"/>
          </a:p>
          <a:p>
            <a:pPr>
              <a:buFont typeface="Wingdings" pitchFamily="2" charset="2"/>
              <a:buChar char="v"/>
            </a:pPr>
            <a:endParaRPr lang="fr-FR" dirty="0"/>
          </a:p>
          <a:p>
            <a:pPr>
              <a:buFont typeface="Wingdings" pitchFamily="2" charset="2"/>
              <a:buChar char="v"/>
            </a:pP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072B37-FE50-4232-AC05-5CD6CB5F3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1391" y="6324391"/>
            <a:ext cx="6297612" cy="365125"/>
          </a:xfrm>
        </p:spPr>
        <p:txBody>
          <a:bodyPr/>
          <a:lstStyle/>
          <a:p>
            <a:r>
              <a:rPr lang="fr-FR" dirty="0"/>
              <a:t>SOS Violences Conjugales - 2019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B7F1E76-9BD0-421C-8A6F-90B0FCE974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329" y="74033"/>
            <a:ext cx="2909508" cy="36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2034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Personnalisé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C42F1A"/>
      </a:accent1>
      <a:accent2>
        <a:srgbClr val="FFFF00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3435</TotalTime>
  <Words>706</Words>
  <Application>Microsoft Office PowerPoint</Application>
  <PresentationFormat>Grand écran</PresentationFormat>
  <Paragraphs>141</Paragraphs>
  <Slides>12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Arial</vt:lpstr>
      <vt:lpstr>Calibri</vt:lpstr>
      <vt:lpstr>Segoe Print</vt:lpstr>
      <vt:lpstr>Trebuchet MS</vt:lpstr>
      <vt:lpstr>Wingdings</vt:lpstr>
      <vt:lpstr>Wingdings 3</vt:lpstr>
      <vt:lpstr>Facette</vt:lpstr>
      <vt:lpstr>Association  SOS VIOLENCES CONJUGALES   </vt:lpstr>
      <vt:lpstr>1ER Grenelle des violences conjugales</vt:lpstr>
      <vt:lpstr>Pourquoi un Grenelle des violences conjugales ?</vt:lpstr>
      <vt:lpstr>Comment est organisé le Grenelle ?</vt:lpstr>
      <vt:lpstr>Quelles mesures attendues ?</vt:lpstr>
      <vt:lpstr>Présentation PowerPoint</vt:lpstr>
      <vt:lpstr>Comment le Grenelle est accueilli par les associations ?</vt:lpstr>
      <vt:lpstr>La violence n’est jamais quelque chose de « normal » que tu dois accepter, que tu sois fille ou garçon </vt:lpstr>
      <vt:lpstr>Association SOS VIOLENCES CONJUGALES </vt:lpstr>
      <vt:lpstr>25 novembre : journée internationale de lutte contre les violences faites aux femmes </vt:lpstr>
      <vt:lpstr>« J’ai oublié ce qu’est la Liberté … »</vt:lpstr>
      <vt:lpstr>MERCI DE VOTRE SOUTIEN ET DE VOTRE MOBILISATION POUR STOPPER LES VIOLENCES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CHRS « Solidarelles »</dc:title>
  <dc:creator>david douminjou</dc:creator>
  <cp:lastModifiedBy>sos violences</cp:lastModifiedBy>
  <cp:revision>449</cp:revision>
  <cp:lastPrinted>2019-06-04T14:44:35Z</cp:lastPrinted>
  <dcterms:created xsi:type="dcterms:W3CDTF">2015-12-15T21:08:06Z</dcterms:created>
  <dcterms:modified xsi:type="dcterms:W3CDTF">2019-10-03T10:43:05Z</dcterms:modified>
</cp:coreProperties>
</file>