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9" r:id="rId3"/>
    <p:sldId id="256" r:id="rId4"/>
    <p:sldId id="282" r:id="rId5"/>
    <p:sldId id="272" r:id="rId6"/>
    <p:sldId id="274" r:id="rId7"/>
    <p:sldId id="265" r:id="rId8"/>
    <p:sldId id="266" r:id="rId9"/>
    <p:sldId id="267" r:id="rId10"/>
    <p:sldId id="268" r:id="rId11"/>
    <p:sldId id="269" r:id="rId12"/>
    <p:sldId id="271" r:id="rId13"/>
    <p:sldId id="281" r:id="rId14"/>
    <p:sldId id="280" r:id="rId15"/>
    <p:sldId id="259" r:id="rId16"/>
    <p:sldId id="273" r:id="rId17"/>
    <p:sldId id="275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354CE1-E25C-43FF-8C9E-84FBDA277FA1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657EB459-0261-43EE-8D37-F53E6B496B70}">
      <dgm:prSet/>
      <dgm:spPr/>
      <dgm:t>
        <a:bodyPr/>
        <a:lstStyle/>
        <a:p>
          <a:pPr rtl="0"/>
          <a:endParaRPr lang="fr-FR" dirty="0"/>
        </a:p>
      </dgm:t>
    </dgm:pt>
    <dgm:pt modelId="{06D6447B-CA92-4B60-89C5-1D338F7DAE59}" type="parTrans" cxnId="{6492BE14-D0EC-4C7A-AFF7-A4F796468B9A}">
      <dgm:prSet/>
      <dgm:spPr/>
      <dgm:t>
        <a:bodyPr/>
        <a:lstStyle/>
        <a:p>
          <a:endParaRPr lang="fr-FR"/>
        </a:p>
      </dgm:t>
    </dgm:pt>
    <dgm:pt modelId="{A3ACB1CD-907E-4429-A181-E452BDFD5599}" type="sibTrans" cxnId="{6492BE14-D0EC-4C7A-AFF7-A4F796468B9A}">
      <dgm:prSet/>
      <dgm:spPr/>
      <dgm:t>
        <a:bodyPr/>
        <a:lstStyle/>
        <a:p>
          <a:endParaRPr lang="fr-FR"/>
        </a:p>
      </dgm:t>
    </dgm:pt>
    <dgm:pt modelId="{D63E0C74-2BCF-42AD-9068-DBA4DA085B51}">
      <dgm:prSet custT="1"/>
      <dgm:spPr/>
      <dgm:t>
        <a:bodyPr/>
        <a:lstStyle/>
        <a:p>
          <a:pPr rtl="0"/>
          <a:r>
            <a:rPr lang="fr-FR" sz="1500" b="1" i="0" baseline="0" dirty="0" smtClean="0">
              <a:latin typeface="Arial Black" pitchFamily="34" charset="0"/>
            </a:rPr>
            <a:t>Les </a:t>
          </a:r>
          <a:r>
            <a:rPr lang="fr-FR" sz="2100" b="1" i="0" baseline="0" dirty="0" smtClean="0">
              <a:latin typeface="Arial Black" pitchFamily="34" charset="0"/>
            </a:rPr>
            <a:t>personnalités</a:t>
          </a:r>
          <a:r>
            <a:rPr lang="fr-FR" sz="1500" b="1" i="0" baseline="0" dirty="0" smtClean="0">
              <a:latin typeface="Arial Black" pitchFamily="34" charset="0"/>
            </a:rPr>
            <a:t> et </a:t>
          </a:r>
          <a:r>
            <a:rPr lang="fr-FR" sz="2280" b="1" i="0" baseline="0" dirty="0" smtClean="0">
              <a:latin typeface="Arial Black" pitchFamily="34" charset="0"/>
            </a:rPr>
            <a:t>évènements</a:t>
          </a:r>
          <a:r>
            <a:rPr lang="fr-FR" sz="1500" b="1" i="0" baseline="0" dirty="0" smtClean="0">
              <a:latin typeface="Arial Black" pitchFamily="34" charset="0"/>
            </a:rPr>
            <a:t> qui ont marqué l’histoire du féminisme</a:t>
          </a:r>
          <a:endParaRPr lang="fr-FR" sz="1500" b="1" i="0" baseline="0" dirty="0">
            <a:latin typeface="Arial Black" pitchFamily="34" charset="0"/>
          </a:endParaRPr>
        </a:p>
      </dgm:t>
    </dgm:pt>
    <dgm:pt modelId="{D395A992-6D2E-4F8E-B548-095986146C4D}" type="parTrans" cxnId="{5B925BDA-ECC2-448F-9B5C-764F5D203659}">
      <dgm:prSet/>
      <dgm:spPr/>
      <dgm:t>
        <a:bodyPr/>
        <a:lstStyle/>
        <a:p>
          <a:endParaRPr lang="fr-FR"/>
        </a:p>
      </dgm:t>
    </dgm:pt>
    <dgm:pt modelId="{98A0F976-1C43-410D-8663-68D823323979}" type="sibTrans" cxnId="{5B925BDA-ECC2-448F-9B5C-764F5D203659}">
      <dgm:prSet/>
      <dgm:spPr/>
      <dgm:t>
        <a:bodyPr/>
        <a:lstStyle/>
        <a:p>
          <a:endParaRPr lang="fr-FR"/>
        </a:p>
      </dgm:t>
    </dgm:pt>
    <dgm:pt modelId="{D8CCE6CF-8C87-4C8C-B291-CCE6E90792FF}">
      <dgm:prSet custT="1"/>
      <dgm:spPr/>
      <dgm:t>
        <a:bodyPr/>
        <a:lstStyle/>
        <a:p>
          <a:pPr rtl="0"/>
          <a:r>
            <a:rPr lang="fr-FR" sz="2000" b="1" dirty="0" smtClean="0">
              <a:latin typeface="Arial Black" pitchFamily="34" charset="0"/>
            </a:rPr>
            <a:t>Les droits des femmes</a:t>
          </a:r>
        </a:p>
        <a:p>
          <a:pPr rtl="0"/>
          <a:r>
            <a:rPr lang="fr-FR" sz="1800" b="1" dirty="0" smtClean="0">
              <a:latin typeface="Arial Black" pitchFamily="34" charset="0"/>
            </a:rPr>
            <a:t> en </a:t>
          </a:r>
          <a:r>
            <a:rPr lang="fr-FR" sz="1800" b="1" dirty="0" smtClean="0">
              <a:latin typeface="Arial Black" pitchFamily="34" charset="0"/>
            </a:rPr>
            <a:t>France...</a:t>
          </a:r>
          <a:endParaRPr lang="fr-FR" sz="1800" b="1" dirty="0">
            <a:latin typeface="Arial Black" pitchFamily="34" charset="0"/>
          </a:endParaRPr>
        </a:p>
      </dgm:t>
    </dgm:pt>
    <dgm:pt modelId="{3234B6A6-645D-4BB8-94BD-74B7F2CB134A}" type="parTrans" cxnId="{CE2AFAAE-A60B-4B85-86A6-F82F9FFB715C}">
      <dgm:prSet/>
      <dgm:spPr/>
      <dgm:t>
        <a:bodyPr/>
        <a:lstStyle/>
        <a:p>
          <a:endParaRPr lang="fr-FR"/>
        </a:p>
      </dgm:t>
    </dgm:pt>
    <dgm:pt modelId="{EC6BF28F-12FE-403E-BBAF-D4F820D0192C}" type="sibTrans" cxnId="{CE2AFAAE-A60B-4B85-86A6-F82F9FFB715C}">
      <dgm:prSet/>
      <dgm:spPr/>
      <dgm:t>
        <a:bodyPr/>
        <a:lstStyle/>
        <a:p>
          <a:endParaRPr lang="fr-FR"/>
        </a:p>
      </dgm:t>
    </dgm:pt>
    <dgm:pt modelId="{F2C1F214-74B8-4CEA-909C-514E8D0C0F05}">
      <dgm:prSet/>
      <dgm:spPr/>
      <dgm:t>
        <a:bodyPr/>
        <a:lstStyle/>
        <a:p>
          <a:pPr rtl="0"/>
          <a:endParaRPr lang="fr-FR" dirty="0"/>
        </a:p>
      </dgm:t>
    </dgm:pt>
    <dgm:pt modelId="{BEAB9FED-2339-4AD3-876F-ED6E5C9ED1A9}" type="parTrans" cxnId="{CC958C8B-D5D3-4AD7-8F76-01B2D81DBF51}">
      <dgm:prSet/>
      <dgm:spPr/>
      <dgm:t>
        <a:bodyPr/>
        <a:lstStyle/>
        <a:p>
          <a:endParaRPr lang="fr-FR"/>
        </a:p>
      </dgm:t>
    </dgm:pt>
    <dgm:pt modelId="{9281C3F3-536A-49D6-A1B5-C65741F5441B}" type="sibTrans" cxnId="{CC958C8B-D5D3-4AD7-8F76-01B2D81DBF51}">
      <dgm:prSet/>
      <dgm:spPr/>
      <dgm:t>
        <a:bodyPr/>
        <a:lstStyle/>
        <a:p>
          <a:endParaRPr lang="fr-FR"/>
        </a:p>
      </dgm:t>
    </dgm:pt>
    <dgm:pt modelId="{A138F045-1F62-456F-B9EC-65AB317C1F5D}">
      <dgm:prSet custT="1"/>
      <dgm:spPr/>
      <dgm:t>
        <a:bodyPr/>
        <a:lstStyle/>
        <a:p>
          <a:pPr rtl="0"/>
          <a:r>
            <a:rPr lang="fr-FR" sz="2000" dirty="0" smtClean="0">
              <a:latin typeface="Arial Black" pitchFamily="34" charset="0"/>
            </a:rPr>
            <a:t>depuis 1791 jusqu’en 2018</a:t>
          </a:r>
          <a:r>
            <a:rPr lang="fr-FR" sz="1200" dirty="0" smtClean="0">
              <a:latin typeface="Arial Black" pitchFamily="34" charset="0"/>
            </a:rPr>
            <a:t>.</a:t>
          </a:r>
          <a:endParaRPr lang="fr-FR" sz="1200" dirty="0">
            <a:latin typeface="Arial Black" pitchFamily="34" charset="0"/>
          </a:endParaRPr>
        </a:p>
      </dgm:t>
    </dgm:pt>
    <dgm:pt modelId="{547E90A7-896C-449D-961A-3C020CCFFC55}" type="parTrans" cxnId="{19103579-0940-4907-BAE2-4EBAB5E2A57B}">
      <dgm:prSet/>
      <dgm:spPr/>
      <dgm:t>
        <a:bodyPr/>
        <a:lstStyle/>
        <a:p>
          <a:endParaRPr lang="fr-FR"/>
        </a:p>
      </dgm:t>
    </dgm:pt>
    <dgm:pt modelId="{1083475D-3113-4939-97EE-D376E44947A2}" type="sibTrans" cxnId="{19103579-0940-4907-BAE2-4EBAB5E2A57B}">
      <dgm:prSet/>
      <dgm:spPr/>
      <dgm:t>
        <a:bodyPr/>
        <a:lstStyle/>
        <a:p>
          <a:endParaRPr lang="fr-FR"/>
        </a:p>
      </dgm:t>
    </dgm:pt>
    <dgm:pt modelId="{D3846A02-DE74-4D3D-AA90-46605EBD2F1B}" type="pres">
      <dgm:prSet presAssocID="{A3354CE1-E25C-43FF-8C9E-84FBDA277F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3DD88BD-0404-49BB-9F1B-BD0458792C88}" type="pres">
      <dgm:prSet presAssocID="{A3354CE1-E25C-43FF-8C9E-84FBDA277FA1}" presName="arrow" presStyleLbl="bgShp" presStyleIdx="0" presStyleCnt="1"/>
      <dgm:spPr/>
    </dgm:pt>
    <dgm:pt modelId="{33E9A45D-279C-463A-9057-B47FBF7F9999}" type="pres">
      <dgm:prSet presAssocID="{A3354CE1-E25C-43FF-8C9E-84FBDA277FA1}" presName="points" presStyleCnt="0"/>
      <dgm:spPr/>
    </dgm:pt>
    <dgm:pt modelId="{47252E23-4263-464D-BDAD-FE03F321D259}" type="pres">
      <dgm:prSet presAssocID="{657EB459-0261-43EE-8D37-F53E6B496B70}" presName="compositeA" presStyleCnt="0"/>
      <dgm:spPr/>
    </dgm:pt>
    <dgm:pt modelId="{C351E5D4-37E9-4D42-81BF-0591421C9003}" type="pres">
      <dgm:prSet presAssocID="{657EB459-0261-43EE-8D37-F53E6B496B70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8897E0-76FE-4FB0-9F7C-2A3792209E36}" type="pres">
      <dgm:prSet presAssocID="{657EB459-0261-43EE-8D37-F53E6B496B70}" presName="circleA" presStyleLbl="node1" presStyleIdx="0" presStyleCnt="5"/>
      <dgm:spPr/>
    </dgm:pt>
    <dgm:pt modelId="{7874A2E8-9053-4239-BCF9-A2D5C23D31F9}" type="pres">
      <dgm:prSet presAssocID="{657EB459-0261-43EE-8D37-F53E6B496B70}" presName="spaceA" presStyleCnt="0"/>
      <dgm:spPr/>
    </dgm:pt>
    <dgm:pt modelId="{1AF8B8B1-6066-4433-8451-BBB71E564D32}" type="pres">
      <dgm:prSet presAssocID="{A3ACB1CD-907E-4429-A181-E452BDFD5599}" presName="space" presStyleCnt="0"/>
      <dgm:spPr/>
    </dgm:pt>
    <dgm:pt modelId="{6FD9B98E-6492-4217-8B63-5A7718103FE8}" type="pres">
      <dgm:prSet presAssocID="{D63E0C74-2BCF-42AD-9068-DBA4DA085B51}" presName="compositeB" presStyleCnt="0"/>
      <dgm:spPr/>
    </dgm:pt>
    <dgm:pt modelId="{7ECE2F84-A8A7-46DE-9DCB-CBF4443699BC}" type="pres">
      <dgm:prSet presAssocID="{D63E0C74-2BCF-42AD-9068-DBA4DA085B51}" presName="textB" presStyleLbl="revTx" presStyleIdx="1" presStyleCnt="5" custScaleX="3627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06C824-0636-416B-9784-A376FC797D6F}" type="pres">
      <dgm:prSet presAssocID="{D63E0C74-2BCF-42AD-9068-DBA4DA085B51}" presName="circleB" presStyleLbl="node1" presStyleIdx="1" presStyleCnt="5"/>
      <dgm:spPr/>
    </dgm:pt>
    <dgm:pt modelId="{F669A2FA-01E5-4C86-8582-6354F3261FC7}" type="pres">
      <dgm:prSet presAssocID="{D63E0C74-2BCF-42AD-9068-DBA4DA085B51}" presName="spaceB" presStyleCnt="0"/>
      <dgm:spPr/>
    </dgm:pt>
    <dgm:pt modelId="{B1CAF45D-E0BD-4318-90FA-21989BEEA2EE}" type="pres">
      <dgm:prSet presAssocID="{98A0F976-1C43-410D-8663-68D823323979}" presName="space" presStyleCnt="0"/>
      <dgm:spPr/>
    </dgm:pt>
    <dgm:pt modelId="{1E47723F-0898-437B-8C6B-7F48B07DE04A}" type="pres">
      <dgm:prSet presAssocID="{D8CCE6CF-8C87-4C8C-B291-CCE6E90792FF}" presName="compositeA" presStyleCnt="0"/>
      <dgm:spPr/>
    </dgm:pt>
    <dgm:pt modelId="{EE660DE2-2F02-4CAE-B459-04B99978D934}" type="pres">
      <dgm:prSet presAssocID="{D8CCE6CF-8C87-4C8C-B291-CCE6E90792FF}" presName="textA" presStyleLbl="revTx" presStyleIdx="2" presStyleCnt="5" custScaleX="2762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282011-338C-4DC0-A1AC-85F6765A084E}" type="pres">
      <dgm:prSet presAssocID="{D8CCE6CF-8C87-4C8C-B291-CCE6E90792FF}" presName="circleA" presStyleLbl="node1" presStyleIdx="2" presStyleCnt="5"/>
      <dgm:spPr/>
    </dgm:pt>
    <dgm:pt modelId="{3F8AE6B1-D2C7-471E-8FE6-4FB4D40F8F7F}" type="pres">
      <dgm:prSet presAssocID="{D8CCE6CF-8C87-4C8C-B291-CCE6E90792FF}" presName="spaceA" presStyleCnt="0"/>
      <dgm:spPr/>
    </dgm:pt>
    <dgm:pt modelId="{E1547EB9-ACDD-4EB4-9BCC-22D5777B2EF5}" type="pres">
      <dgm:prSet presAssocID="{EC6BF28F-12FE-403E-BBAF-D4F820D0192C}" presName="space" presStyleCnt="0"/>
      <dgm:spPr/>
    </dgm:pt>
    <dgm:pt modelId="{B46B2705-5F34-42B1-BF4D-E34B9B034101}" type="pres">
      <dgm:prSet presAssocID="{F2C1F214-74B8-4CEA-909C-514E8D0C0F05}" presName="compositeB" presStyleCnt="0"/>
      <dgm:spPr/>
    </dgm:pt>
    <dgm:pt modelId="{2F9ECA8F-978A-4036-933D-38FCD72A6100}" type="pres">
      <dgm:prSet presAssocID="{F2C1F214-74B8-4CEA-909C-514E8D0C0F05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24F922-125D-4F0E-B5CA-1C01CEA60B0F}" type="pres">
      <dgm:prSet presAssocID="{F2C1F214-74B8-4CEA-909C-514E8D0C0F05}" presName="circleB" presStyleLbl="node1" presStyleIdx="3" presStyleCnt="5"/>
      <dgm:spPr/>
    </dgm:pt>
    <dgm:pt modelId="{850055B1-42C4-4F8C-9A0C-6CB813BC5F9D}" type="pres">
      <dgm:prSet presAssocID="{F2C1F214-74B8-4CEA-909C-514E8D0C0F05}" presName="spaceB" presStyleCnt="0"/>
      <dgm:spPr/>
    </dgm:pt>
    <dgm:pt modelId="{6E7E74EE-0751-4EFD-BCBD-9ED206218555}" type="pres">
      <dgm:prSet presAssocID="{9281C3F3-536A-49D6-A1B5-C65741F5441B}" presName="space" presStyleCnt="0"/>
      <dgm:spPr/>
    </dgm:pt>
    <dgm:pt modelId="{93BB4C20-8516-4039-B6FE-451658A99668}" type="pres">
      <dgm:prSet presAssocID="{A138F045-1F62-456F-B9EC-65AB317C1F5D}" presName="compositeA" presStyleCnt="0"/>
      <dgm:spPr/>
    </dgm:pt>
    <dgm:pt modelId="{72873443-C4E4-4251-95BD-BA268FC66998}" type="pres">
      <dgm:prSet presAssocID="{A138F045-1F62-456F-B9EC-65AB317C1F5D}" presName="textA" presStyleLbl="revTx" presStyleIdx="4" presStyleCnt="5" custScaleX="2192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D47374-4FA4-4E5F-AB86-588EBC645043}" type="pres">
      <dgm:prSet presAssocID="{A138F045-1F62-456F-B9EC-65AB317C1F5D}" presName="circleA" presStyleLbl="node1" presStyleIdx="4" presStyleCnt="5"/>
      <dgm:spPr/>
    </dgm:pt>
    <dgm:pt modelId="{4E7CF992-13AB-4EB7-BDE3-DC187374F398}" type="pres">
      <dgm:prSet presAssocID="{A138F045-1F62-456F-B9EC-65AB317C1F5D}" presName="spaceA" presStyleCnt="0"/>
      <dgm:spPr/>
    </dgm:pt>
  </dgm:ptLst>
  <dgm:cxnLst>
    <dgm:cxn modelId="{CE2AFAAE-A60B-4B85-86A6-F82F9FFB715C}" srcId="{A3354CE1-E25C-43FF-8C9E-84FBDA277FA1}" destId="{D8CCE6CF-8C87-4C8C-B291-CCE6E90792FF}" srcOrd="2" destOrd="0" parTransId="{3234B6A6-645D-4BB8-94BD-74B7F2CB134A}" sibTransId="{EC6BF28F-12FE-403E-BBAF-D4F820D0192C}"/>
    <dgm:cxn modelId="{85F3E5E8-6E5E-4A3C-9074-CE61A31C8262}" type="presOf" srcId="{A3354CE1-E25C-43FF-8C9E-84FBDA277FA1}" destId="{D3846A02-DE74-4D3D-AA90-46605EBD2F1B}" srcOrd="0" destOrd="0" presId="urn:microsoft.com/office/officeart/2005/8/layout/hProcess11"/>
    <dgm:cxn modelId="{5B925BDA-ECC2-448F-9B5C-764F5D203659}" srcId="{A3354CE1-E25C-43FF-8C9E-84FBDA277FA1}" destId="{D63E0C74-2BCF-42AD-9068-DBA4DA085B51}" srcOrd="1" destOrd="0" parTransId="{D395A992-6D2E-4F8E-B548-095986146C4D}" sibTransId="{98A0F976-1C43-410D-8663-68D823323979}"/>
    <dgm:cxn modelId="{CB5F7DC5-94A5-43F8-9DBB-5875F23E1B8D}" type="presOf" srcId="{D63E0C74-2BCF-42AD-9068-DBA4DA085B51}" destId="{7ECE2F84-A8A7-46DE-9DCB-CBF4443699BC}" srcOrd="0" destOrd="0" presId="urn:microsoft.com/office/officeart/2005/8/layout/hProcess11"/>
    <dgm:cxn modelId="{E1FA0A89-A857-4AE4-87C7-902561D2B640}" type="presOf" srcId="{D8CCE6CF-8C87-4C8C-B291-CCE6E90792FF}" destId="{EE660DE2-2F02-4CAE-B459-04B99978D934}" srcOrd="0" destOrd="0" presId="urn:microsoft.com/office/officeart/2005/8/layout/hProcess11"/>
    <dgm:cxn modelId="{CC958C8B-D5D3-4AD7-8F76-01B2D81DBF51}" srcId="{A3354CE1-E25C-43FF-8C9E-84FBDA277FA1}" destId="{F2C1F214-74B8-4CEA-909C-514E8D0C0F05}" srcOrd="3" destOrd="0" parTransId="{BEAB9FED-2339-4AD3-876F-ED6E5C9ED1A9}" sibTransId="{9281C3F3-536A-49D6-A1B5-C65741F5441B}"/>
    <dgm:cxn modelId="{19103579-0940-4907-BAE2-4EBAB5E2A57B}" srcId="{A3354CE1-E25C-43FF-8C9E-84FBDA277FA1}" destId="{A138F045-1F62-456F-B9EC-65AB317C1F5D}" srcOrd="4" destOrd="0" parTransId="{547E90A7-896C-449D-961A-3C020CCFFC55}" sibTransId="{1083475D-3113-4939-97EE-D376E44947A2}"/>
    <dgm:cxn modelId="{6560350E-F69D-4AB2-8A9B-1F85BE01DF5C}" type="presOf" srcId="{F2C1F214-74B8-4CEA-909C-514E8D0C0F05}" destId="{2F9ECA8F-978A-4036-933D-38FCD72A6100}" srcOrd="0" destOrd="0" presId="urn:microsoft.com/office/officeart/2005/8/layout/hProcess11"/>
    <dgm:cxn modelId="{CEEE9424-0DAA-400A-9A1A-BBFA8CF3994D}" type="presOf" srcId="{657EB459-0261-43EE-8D37-F53E6B496B70}" destId="{C351E5D4-37E9-4D42-81BF-0591421C9003}" srcOrd="0" destOrd="0" presId="urn:microsoft.com/office/officeart/2005/8/layout/hProcess11"/>
    <dgm:cxn modelId="{28558FF9-6F45-4B78-BD68-3FF64A0F6311}" type="presOf" srcId="{A138F045-1F62-456F-B9EC-65AB317C1F5D}" destId="{72873443-C4E4-4251-95BD-BA268FC66998}" srcOrd="0" destOrd="0" presId="urn:microsoft.com/office/officeart/2005/8/layout/hProcess11"/>
    <dgm:cxn modelId="{6492BE14-D0EC-4C7A-AFF7-A4F796468B9A}" srcId="{A3354CE1-E25C-43FF-8C9E-84FBDA277FA1}" destId="{657EB459-0261-43EE-8D37-F53E6B496B70}" srcOrd="0" destOrd="0" parTransId="{06D6447B-CA92-4B60-89C5-1D338F7DAE59}" sibTransId="{A3ACB1CD-907E-4429-A181-E452BDFD5599}"/>
    <dgm:cxn modelId="{83D428A2-819D-4DC9-823D-2E2E85DF3153}" type="presParOf" srcId="{D3846A02-DE74-4D3D-AA90-46605EBD2F1B}" destId="{23DD88BD-0404-49BB-9F1B-BD0458792C88}" srcOrd="0" destOrd="0" presId="urn:microsoft.com/office/officeart/2005/8/layout/hProcess11"/>
    <dgm:cxn modelId="{B3867942-64DE-4B96-8F2E-6F19767370F8}" type="presParOf" srcId="{D3846A02-DE74-4D3D-AA90-46605EBD2F1B}" destId="{33E9A45D-279C-463A-9057-B47FBF7F9999}" srcOrd="1" destOrd="0" presId="urn:microsoft.com/office/officeart/2005/8/layout/hProcess11"/>
    <dgm:cxn modelId="{6EDBFBCD-81A7-470A-B003-93F7CA26845C}" type="presParOf" srcId="{33E9A45D-279C-463A-9057-B47FBF7F9999}" destId="{47252E23-4263-464D-BDAD-FE03F321D259}" srcOrd="0" destOrd="0" presId="urn:microsoft.com/office/officeart/2005/8/layout/hProcess11"/>
    <dgm:cxn modelId="{8D3B53B1-6A14-4293-8AD1-AFF6C4C17624}" type="presParOf" srcId="{47252E23-4263-464D-BDAD-FE03F321D259}" destId="{C351E5D4-37E9-4D42-81BF-0591421C9003}" srcOrd="0" destOrd="0" presId="urn:microsoft.com/office/officeart/2005/8/layout/hProcess11"/>
    <dgm:cxn modelId="{677ADD43-622E-404A-8EC4-F550EBA426D1}" type="presParOf" srcId="{47252E23-4263-464D-BDAD-FE03F321D259}" destId="{028897E0-76FE-4FB0-9F7C-2A3792209E36}" srcOrd="1" destOrd="0" presId="urn:microsoft.com/office/officeart/2005/8/layout/hProcess11"/>
    <dgm:cxn modelId="{4F00FB76-7B60-43E8-9480-BABB55E300C6}" type="presParOf" srcId="{47252E23-4263-464D-BDAD-FE03F321D259}" destId="{7874A2E8-9053-4239-BCF9-A2D5C23D31F9}" srcOrd="2" destOrd="0" presId="urn:microsoft.com/office/officeart/2005/8/layout/hProcess11"/>
    <dgm:cxn modelId="{E74A3F3F-3290-4789-8573-592D50D4A1C5}" type="presParOf" srcId="{33E9A45D-279C-463A-9057-B47FBF7F9999}" destId="{1AF8B8B1-6066-4433-8451-BBB71E564D32}" srcOrd="1" destOrd="0" presId="urn:microsoft.com/office/officeart/2005/8/layout/hProcess11"/>
    <dgm:cxn modelId="{2EF6B5A4-740D-4836-A94A-F55DCC52EDE0}" type="presParOf" srcId="{33E9A45D-279C-463A-9057-B47FBF7F9999}" destId="{6FD9B98E-6492-4217-8B63-5A7718103FE8}" srcOrd="2" destOrd="0" presId="urn:microsoft.com/office/officeart/2005/8/layout/hProcess11"/>
    <dgm:cxn modelId="{32CAC9FC-2F82-4F59-B72B-7AC86EE6A9F6}" type="presParOf" srcId="{6FD9B98E-6492-4217-8B63-5A7718103FE8}" destId="{7ECE2F84-A8A7-46DE-9DCB-CBF4443699BC}" srcOrd="0" destOrd="0" presId="urn:microsoft.com/office/officeart/2005/8/layout/hProcess11"/>
    <dgm:cxn modelId="{FFC12F63-5599-4C1E-978E-21A31D56CC45}" type="presParOf" srcId="{6FD9B98E-6492-4217-8B63-5A7718103FE8}" destId="{0606C824-0636-416B-9784-A376FC797D6F}" srcOrd="1" destOrd="0" presId="urn:microsoft.com/office/officeart/2005/8/layout/hProcess11"/>
    <dgm:cxn modelId="{AF49BD5B-ECFD-4D21-AB4D-29CAEBBA5A28}" type="presParOf" srcId="{6FD9B98E-6492-4217-8B63-5A7718103FE8}" destId="{F669A2FA-01E5-4C86-8582-6354F3261FC7}" srcOrd="2" destOrd="0" presId="urn:microsoft.com/office/officeart/2005/8/layout/hProcess11"/>
    <dgm:cxn modelId="{00BD620A-2660-4257-B452-FC2BDED79BC8}" type="presParOf" srcId="{33E9A45D-279C-463A-9057-B47FBF7F9999}" destId="{B1CAF45D-E0BD-4318-90FA-21989BEEA2EE}" srcOrd="3" destOrd="0" presId="urn:microsoft.com/office/officeart/2005/8/layout/hProcess11"/>
    <dgm:cxn modelId="{F20BF7CB-A87E-43E3-8F4A-9BB73E0103E3}" type="presParOf" srcId="{33E9A45D-279C-463A-9057-B47FBF7F9999}" destId="{1E47723F-0898-437B-8C6B-7F48B07DE04A}" srcOrd="4" destOrd="0" presId="urn:microsoft.com/office/officeart/2005/8/layout/hProcess11"/>
    <dgm:cxn modelId="{029864FA-8EFE-4E8D-9673-43027C0BE9EF}" type="presParOf" srcId="{1E47723F-0898-437B-8C6B-7F48B07DE04A}" destId="{EE660DE2-2F02-4CAE-B459-04B99978D934}" srcOrd="0" destOrd="0" presId="urn:microsoft.com/office/officeart/2005/8/layout/hProcess11"/>
    <dgm:cxn modelId="{20FE9F28-5E10-4EAD-ACC5-EEA9424D68FF}" type="presParOf" srcId="{1E47723F-0898-437B-8C6B-7F48B07DE04A}" destId="{4B282011-338C-4DC0-A1AC-85F6765A084E}" srcOrd="1" destOrd="0" presId="urn:microsoft.com/office/officeart/2005/8/layout/hProcess11"/>
    <dgm:cxn modelId="{E0442BAA-CDE2-4411-964A-6E46453D3CE8}" type="presParOf" srcId="{1E47723F-0898-437B-8C6B-7F48B07DE04A}" destId="{3F8AE6B1-D2C7-471E-8FE6-4FB4D40F8F7F}" srcOrd="2" destOrd="0" presId="urn:microsoft.com/office/officeart/2005/8/layout/hProcess11"/>
    <dgm:cxn modelId="{F4ED070C-B3A9-4593-8C03-0360C36F56AB}" type="presParOf" srcId="{33E9A45D-279C-463A-9057-B47FBF7F9999}" destId="{E1547EB9-ACDD-4EB4-9BCC-22D5777B2EF5}" srcOrd="5" destOrd="0" presId="urn:microsoft.com/office/officeart/2005/8/layout/hProcess11"/>
    <dgm:cxn modelId="{53576992-3A28-4077-A6BD-CB17AFA80A09}" type="presParOf" srcId="{33E9A45D-279C-463A-9057-B47FBF7F9999}" destId="{B46B2705-5F34-42B1-BF4D-E34B9B034101}" srcOrd="6" destOrd="0" presId="urn:microsoft.com/office/officeart/2005/8/layout/hProcess11"/>
    <dgm:cxn modelId="{5237A4B6-938F-4FF8-B62A-43A3FFF3BFB6}" type="presParOf" srcId="{B46B2705-5F34-42B1-BF4D-E34B9B034101}" destId="{2F9ECA8F-978A-4036-933D-38FCD72A6100}" srcOrd="0" destOrd="0" presId="urn:microsoft.com/office/officeart/2005/8/layout/hProcess11"/>
    <dgm:cxn modelId="{8F83BFBC-F1A0-468C-A09A-6EEF2833A33A}" type="presParOf" srcId="{B46B2705-5F34-42B1-BF4D-E34B9B034101}" destId="{7B24F922-125D-4F0E-B5CA-1C01CEA60B0F}" srcOrd="1" destOrd="0" presId="urn:microsoft.com/office/officeart/2005/8/layout/hProcess11"/>
    <dgm:cxn modelId="{AFFF0056-0952-4FB4-88C1-6BA5564379A0}" type="presParOf" srcId="{B46B2705-5F34-42B1-BF4D-E34B9B034101}" destId="{850055B1-42C4-4F8C-9A0C-6CB813BC5F9D}" srcOrd="2" destOrd="0" presId="urn:microsoft.com/office/officeart/2005/8/layout/hProcess11"/>
    <dgm:cxn modelId="{2C4DA30D-1348-43CC-8970-1EF3348291AC}" type="presParOf" srcId="{33E9A45D-279C-463A-9057-B47FBF7F9999}" destId="{6E7E74EE-0751-4EFD-BCBD-9ED206218555}" srcOrd="7" destOrd="0" presId="urn:microsoft.com/office/officeart/2005/8/layout/hProcess11"/>
    <dgm:cxn modelId="{9441B5BB-F1BD-48AC-8B43-59CE010BDD28}" type="presParOf" srcId="{33E9A45D-279C-463A-9057-B47FBF7F9999}" destId="{93BB4C20-8516-4039-B6FE-451658A99668}" srcOrd="8" destOrd="0" presId="urn:microsoft.com/office/officeart/2005/8/layout/hProcess11"/>
    <dgm:cxn modelId="{D4373F95-45F1-4F3A-AFE1-FAD7E8360C85}" type="presParOf" srcId="{93BB4C20-8516-4039-B6FE-451658A99668}" destId="{72873443-C4E4-4251-95BD-BA268FC66998}" srcOrd="0" destOrd="0" presId="urn:microsoft.com/office/officeart/2005/8/layout/hProcess11"/>
    <dgm:cxn modelId="{8EC3B3DB-578B-4D1C-B6F8-B5C6C89021E0}" type="presParOf" srcId="{93BB4C20-8516-4039-B6FE-451658A99668}" destId="{5FD47374-4FA4-4E5F-AB86-588EBC645043}" srcOrd="1" destOrd="0" presId="urn:microsoft.com/office/officeart/2005/8/layout/hProcess11"/>
    <dgm:cxn modelId="{ECFE0CA8-6C4D-4A0B-BACE-AC1367ED67D9}" type="presParOf" srcId="{93BB4C20-8516-4039-B6FE-451658A99668}" destId="{4E7CF992-13AB-4EB7-BDE3-DC187374F39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DD88BD-0404-49BB-9F1B-BD0458792C88}">
      <dsp:nvSpPr>
        <dsp:cNvPr id="0" name=""/>
        <dsp:cNvSpPr/>
      </dsp:nvSpPr>
      <dsp:spPr>
        <a:xfrm>
          <a:off x="0" y="1357788"/>
          <a:ext cx="8229600" cy="1810385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51E5D4-37E9-4D42-81BF-0591421C9003}">
      <dsp:nvSpPr>
        <dsp:cNvPr id="0" name=""/>
        <dsp:cNvSpPr/>
      </dsp:nvSpPr>
      <dsp:spPr>
        <a:xfrm>
          <a:off x="3351" y="0"/>
          <a:ext cx="686235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68" tIns="455168" rIns="455168" bIns="455168" numCol="1" spcCol="1270" anchor="b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400" kern="1200" dirty="0"/>
        </a:p>
      </dsp:txBody>
      <dsp:txXfrm>
        <a:off x="3351" y="0"/>
        <a:ext cx="686235" cy="1810385"/>
      </dsp:txXfrm>
    </dsp:sp>
    <dsp:sp modelId="{028897E0-76FE-4FB0-9F7C-2A3792209E36}">
      <dsp:nvSpPr>
        <dsp:cNvPr id="0" name=""/>
        <dsp:cNvSpPr/>
      </dsp:nvSpPr>
      <dsp:spPr>
        <a:xfrm>
          <a:off x="120171" y="2036683"/>
          <a:ext cx="452596" cy="4525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E2F84-A8A7-46DE-9DCB-CBF4443699BC}">
      <dsp:nvSpPr>
        <dsp:cNvPr id="0" name=""/>
        <dsp:cNvSpPr/>
      </dsp:nvSpPr>
      <dsp:spPr>
        <a:xfrm>
          <a:off x="723898" y="2715577"/>
          <a:ext cx="2489545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i="0" kern="1200" baseline="0" dirty="0" smtClean="0">
              <a:latin typeface="Arial Black" pitchFamily="34" charset="0"/>
            </a:rPr>
            <a:t>Les </a:t>
          </a:r>
          <a:r>
            <a:rPr lang="fr-FR" sz="2100" b="1" i="0" kern="1200" baseline="0" dirty="0" smtClean="0">
              <a:latin typeface="Arial Black" pitchFamily="34" charset="0"/>
            </a:rPr>
            <a:t>personnalités</a:t>
          </a:r>
          <a:r>
            <a:rPr lang="fr-FR" sz="1500" b="1" i="0" kern="1200" baseline="0" dirty="0" smtClean="0">
              <a:latin typeface="Arial Black" pitchFamily="34" charset="0"/>
            </a:rPr>
            <a:t> et </a:t>
          </a:r>
          <a:r>
            <a:rPr lang="fr-FR" sz="2280" b="1" i="0" kern="1200" baseline="0" dirty="0" smtClean="0">
              <a:latin typeface="Arial Black" pitchFamily="34" charset="0"/>
            </a:rPr>
            <a:t>évènements</a:t>
          </a:r>
          <a:r>
            <a:rPr lang="fr-FR" sz="1500" b="1" i="0" kern="1200" baseline="0" dirty="0" smtClean="0">
              <a:latin typeface="Arial Black" pitchFamily="34" charset="0"/>
            </a:rPr>
            <a:t> qui ont marqué l’histoire du féminisme</a:t>
          </a:r>
          <a:endParaRPr lang="fr-FR" sz="1500" b="1" i="0" kern="1200" baseline="0" dirty="0">
            <a:latin typeface="Arial Black" pitchFamily="34" charset="0"/>
          </a:endParaRPr>
        </a:p>
      </dsp:txBody>
      <dsp:txXfrm>
        <a:off x="723898" y="2715577"/>
        <a:ext cx="2489545" cy="1810385"/>
      </dsp:txXfrm>
    </dsp:sp>
    <dsp:sp modelId="{0606C824-0636-416B-9784-A376FC797D6F}">
      <dsp:nvSpPr>
        <dsp:cNvPr id="0" name=""/>
        <dsp:cNvSpPr/>
      </dsp:nvSpPr>
      <dsp:spPr>
        <a:xfrm>
          <a:off x="1742373" y="2036683"/>
          <a:ext cx="452596" cy="4525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60DE2-2F02-4CAE-B459-04B99978D934}">
      <dsp:nvSpPr>
        <dsp:cNvPr id="0" name=""/>
        <dsp:cNvSpPr/>
      </dsp:nvSpPr>
      <dsp:spPr>
        <a:xfrm>
          <a:off x="3247755" y="0"/>
          <a:ext cx="1895958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latin typeface="Arial Black" pitchFamily="34" charset="0"/>
            </a:rPr>
            <a:t>Les droits des femmes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Arial Black" pitchFamily="34" charset="0"/>
            </a:rPr>
            <a:t> en </a:t>
          </a:r>
          <a:r>
            <a:rPr lang="fr-FR" sz="1800" b="1" kern="1200" dirty="0" smtClean="0">
              <a:latin typeface="Arial Black" pitchFamily="34" charset="0"/>
            </a:rPr>
            <a:t>France...</a:t>
          </a:r>
          <a:endParaRPr lang="fr-FR" sz="1800" b="1" kern="1200" dirty="0">
            <a:latin typeface="Arial Black" pitchFamily="34" charset="0"/>
          </a:endParaRPr>
        </a:p>
      </dsp:txBody>
      <dsp:txXfrm>
        <a:off x="3247755" y="0"/>
        <a:ext cx="1895958" cy="1810385"/>
      </dsp:txXfrm>
    </dsp:sp>
    <dsp:sp modelId="{4B282011-338C-4DC0-A1AC-85F6765A084E}">
      <dsp:nvSpPr>
        <dsp:cNvPr id="0" name=""/>
        <dsp:cNvSpPr/>
      </dsp:nvSpPr>
      <dsp:spPr>
        <a:xfrm>
          <a:off x="3969436" y="2036683"/>
          <a:ext cx="452596" cy="4525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ECA8F-978A-4036-933D-38FCD72A6100}">
      <dsp:nvSpPr>
        <dsp:cNvPr id="0" name=""/>
        <dsp:cNvSpPr/>
      </dsp:nvSpPr>
      <dsp:spPr>
        <a:xfrm>
          <a:off x="5178025" y="2715577"/>
          <a:ext cx="686235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68" tIns="455168" rIns="455168" bIns="455168" numCol="1" spcCol="1270" anchor="t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400" kern="1200" dirty="0"/>
        </a:p>
      </dsp:txBody>
      <dsp:txXfrm>
        <a:off x="5178025" y="2715577"/>
        <a:ext cx="686235" cy="1810385"/>
      </dsp:txXfrm>
    </dsp:sp>
    <dsp:sp modelId="{7B24F922-125D-4F0E-B5CA-1C01CEA60B0F}">
      <dsp:nvSpPr>
        <dsp:cNvPr id="0" name=""/>
        <dsp:cNvSpPr/>
      </dsp:nvSpPr>
      <dsp:spPr>
        <a:xfrm>
          <a:off x="5294845" y="2036683"/>
          <a:ext cx="452596" cy="4525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73443-C4E4-4251-95BD-BA268FC66998}">
      <dsp:nvSpPr>
        <dsp:cNvPr id="0" name=""/>
        <dsp:cNvSpPr/>
      </dsp:nvSpPr>
      <dsp:spPr>
        <a:xfrm>
          <a:off x="5898573" y="0"/>
          <a:ext cx="1504715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Arial Black" pitchFamily="34" charset="0"/>
            </a:rPr>
            <a:t>depuis 1791 jusqu’en 2018</a:t>
          </a:r>
          <a:r>
            <a:rPr lang="fr-FR" sz="1200" kern="1200" dirty="0" smtClean="0">
              <a:latin typeface="Arial Black" pitchFamily="34" charset="0"/>
            </a:rPr>
            <a:t>.</a:t>
          </a:r>
          <a:endParaRPr lang="fr-FR" sz="1200" kern="1200" dirty="0">
            <a:latin typeface="Arial Black" pitchFamily="34" charset="0"/>
          </a:endParaRPr>
        </a:p>
      </dsp:txBody>
      <dsp:txXfrm>
        <a:off x="5898573" y="0"/>
        <a:ext cx="1504715" cy="1810385"/>
      </dsp:txXfrm>
    </dsp:sp>
    <dsp:sp modelId="{5FD47374-4FA4-4E5F-AB86-588EBC645043}">
      <dsp:nvSpPr>
        <dsp:cNvPr id="0" name=""/>
        <dsp:cNvSpPr/>
      </dsp:nvSpPr>
      <dsp:spPr>
        <a:xfrm>
          <a:off x="6424632" y="2036683"/>
          <a:ext cx="452596" cy="45259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A305-CB3D-49CC-9708-F6094C0BA544}" type="datetimeFigureOut">
              <a:rPr lang="fr-FR" smtClean="0"/>
              <a:pPr/>
              <a:t>03/10/2019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9432-1F67-499B-BED6-158C1BC7EC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A305-CB3D-49CC-9708-F6094C0BA544}" type="datetimeFigureOut">
              <a:rPr lang="fr-FR" smtClean="0"/>
              <a:pPr/>
              <a:t>03/10/2019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9432-1F67-499B-BED6-158C1BC7EC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A305-CB3D-49CC-9708-F6094C0BA544}" type="datetimeFigureOut">
              <a:rPr lang="fr-FR" smtClean="0"/>
              <a:pPr/>
              <a:t>03/10/2019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9432-1F67-499B-BED6-158C1BC7EC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A305-CB3D-49CC-9708-F6094C0BA544}" type="datetimeFigureOut">
              <a:rPr lang="fr-FR" smtClean="0"/>
              <a:pPr/>
              <a:t>03/10/2019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9432-1F67-499B-BED6-158C1BC7EC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A305-CB3D-49CC-9708-F6094C0BA544}" type="datetimeFigureOut">
              <a:rPr lang="fr-FR" smtClean="0"/>
              <a:pPr/>
              <a:t>03/10/2019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9432-1F67-499B-BED6-158C1BC7EC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A305-CB3D-49CC-9708-F6094C0BA544}" type="datetimeFigureOut">
              <a:rPr lang="fr-FR" smtClean="0"/>
              <a:pPr/>
              <a:t>03/10/2019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9432-1F67-499B-BED6-158C1BC7EC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A305-CB3D-49CC-9708-F6094C0BA544}" type="datetimeFigureOut">
              <a:rPr lang="fr-FR" smtClean="0"/>
              <a:pPr/>
              <a:t>03/10/2019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9432-1F67-499B-BED6-158C1BC7EC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A305-CB3D-49CC-9708-F6094C0BA544}" type="datetimeFigureOut">
              <a:rPr lang="fr-FR" smtClean="0"/>
              <a:pPr/>
              <a:t>03/10/2019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9432-1F67-499B-BED6-158C1BC7EC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A305-CB3D-49CC-9708-F6094C0BA544}" type="datetimeFigureOut">
              <a:rPr lang="fr-FR" smtClean="0"/>
              <a:pPr/>
              <a:t>03/10/2019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9432-1F67-499B-BED6-158C1BC7EC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A305-CB3D-49CC-9708-F6094C0BA544}" type="datetimeFigureOut">
              <a:rPr lang="fr-FR" smtClean="0"/>
              <a:pPr/>
              <a:t>03/10/2019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9432-1F67-499B-BED6-158C1BC7EC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A305-CB3D-49CC-9708-F6094C0BA544}" type="datetimeFigureOut">
              <a:rPr lang="fr-FR" smtClean="0"/>
              <a:pPr/>
              <a:t>03/10/2019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9432-1F67-499B-BED6-158C1BC7EC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BA305-CB3D-49CC-9708-F6094C0BA544}" type="datetimeFigureOut">
              <a:rPr lang="fr-FR" smtClean="0"/>
              <a:pPr/>
              <a:t>03/10/2019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C9432-1F67-499B-BED6-158C1BC7EC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Le projet  </a:t>
            </a:r>
            <a:r>
              <a:rPr lang="fr-FR" b="1" dirty="0" smtClean="0"/>
              <a:t>2019</a:t>
            </a:r>
            <a:r>
              <a:rPr lang="fr-FR" dirty="0" smtClean="0"/>
              <a:t> «  </a:t>
            </a:r>
            <a:r>
              <a:rPr lang="fr-FR" b="1" dirty="0" smtClean="0"/>
              <a:t>Ma liberté</a:t>
            </a:r>
            <a:r>
              <a:rPr lang="fr-FR" dirty="0" smtClean="0"/>
              <a:t> »</a:t>
            </a:r>
            <a:br>
              <a:rPr lang="fr-FR" dirty="0" smtClean="0"/>
            </a:br>
            <a:r>
              <a:rPr lang="fr-FR" sz="2700" dirty="0" smtClean="0"/>
              <a:t>Enseignement </a:t>
            </a:r>
            <a:r>
              <a:rPr lang="fr-FR" sz="2700" b="1" dirty="0" smtClean="0"/>
              <a:t>professionnel</a:t>
            </a:r>
            <a:r>
              <a:rPr lang="fr-FR" sz="2700" dirty="0" smtClean="0"/>
              <a:t>/ Enseignement</a:t>
            </a:r>
            <a:r>
              <a:rPr lang="fr-FR" sz="2700" b="1" dirty="0" smtClean="0"/>
              <a:t> général</a:t>
            </a:r>
            <a:endParaRPr lang="fr-FR" sz="27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sz="2800" dirty="0" smtClean="0"/>
              <a:t> Dans le cadre :</a:t>
            </a:r>
            <a:endParaRPr lang="fr-FR" sz="2000" dirty="0" smtClean="0"/>
          </a:p>
          <a:p>
            <a:pPr>
              <a:buFontTx/>
              <a:buChar char="-"/>
            </a:pPr>
            <a:r>
              <a:rPr lang="fr-FR" sz="2000" dirty="0" smtClean="0">
                <a:solidFill>
                  <a:srgbClr val="FF0000"/>
                </a:solidFill>
              </a:rPr>
              <a:t>De l’inauguration de notre </a:t>
            </a:r>
            <a:r>
              <a:rPr lang="fr-FR" sz="2000" b="1" dirty="0" smtClean="0">
                <a:solidFill>
                  <a:srgbClr val="FF0000"/>
                </a:solidFill>
              </a:rPr>
              <a:t>nouveau lycée Simone Veil</a:t>
            </a:r>
            <a:r>
              <a:rPr lang="fr-FR" sz="2000" dirty="0" smtClean="0">
                <a:solidFill>
                  <a:srgbClr val="FF0000"/>
                </a:solidFill>
              </a:rPr>
              <a:t>,</a:t>
            </a:r>
          </a:p>
          <a:p>
            <a:pPr>
              <a:buFontTx/>
              <a:buChar char="-"/>
            </a:pPr>
            <a:r>
              <a:rPr lang="fr-FR" sz="2000" dirty="0" smtClean="0">
                <a:solidFill>
                  <a:srgbClr val="FF0000"/>
                </a:solidFill>
              </a:rPr>
              <a:t>Du </a:t>
            </a:r>
            <a:r>
              <a:rPr lang="fr-FR" sz="2000" b="1" dirty="0" smtClean="0">
                <a:solidFill>
                  <a:srgbClr val="FF0000"/>
                </a:solidFill>
              </a:rPr>
              <a:t>parrainage des classes </a:t>
            </a:r>
            <a:r>
              <a:rPr lang="fr-FR" sz="2000" dirty="0" smtClean="0">
                <a:solidFill>
                  <a:srgbClr val="FF0000"/>
                </a:solidFill>
              </a:rPr>
              <a:t>de seconde GATL par les terminales GA,</a:t>
            </a:r>
          </a:p>
          <a:p>
            <a:pPr>
              <a:buFontTx/>
              <a:buChar char="-"/>
            </a:pPr>
            <a:r>
              <a:rPr lang="fr-FR" sz="2000" dirty="0" smtClean="0">
                <a:solidFill>
                  <a:srgbClr val="FF0000"/>
                </a:solidFill>
              </a:rPr>
              <a:t>De </a:t>
            </a:r>
            <a:r>
              <a:rPr lang="fr-FR" sz="2000" b="1" dirty="0" smtClean="0">
                <a:solidFill>
                  <a:srgbClr val="FF0000"/>
                </a:solidFill>
              </a:rPr>
              <a:t>l’espace d’application PGA  </a:t>
            </a:r>
            <a:r>
              <a:rPr lang="fr-FR" sz="2000" dirty="0" smtClean="0">
                <a:solidFill>
                  <a:srgbClr val="FF0000"/>
                </a:solidFill>
              </a:rPr>
              <a:t>(sections Gestion Administration,)</a:t>
            </a:r>
          </a:p>
          <a:p>
            <a:pPr>
              <a:buFontTx/>
              <a:buChar char="-"/>
            </a:pPr>
            <a:r>
              <a:rPr lang="fr-FR" sz="2000" dirty="0" smtClean="0">
                <a:solidFill>
                  <a:srgbClr val="FF0000"/>
                </a:solidFill>
              </a:rPr>
              <a:t>De la valorisation des travaux d’atelier </a:t>
            </a:r>
            <a:r>
              <a:rPr lang="fr-FR" sz="2000" b="1" dirty="0" smtClean="0">
                <a:solidFill>
                  <a:srgbClr val="FF0000"/>
                </a:solidFill>
              </a:rPr>
              <a:t>en mode et  en arts appliqués</a:t>
            </a:r>
            <a:r>
              <a:rPr lang="fr-FR" sz="2000" dirty="0" smtClean="0">
                <a:solidFill>
                  <a:srgbClr val="FF0000"/>
                </a:solidFill>
              </a:rPr>
              <a:t>,</a:t>
            </a:r>
          </a:p>
          <a:p>
            <a:pPr>
              <a:buNone/>
            </a:pPr>
            <a:endParaRPr lang="fr-FR" sz="2000" dirty="0" smtClean="0"/>
          </a:p>
          <a:p>
            <a:pPr>
              <a:buFontTx/>
              <a:buChar char="-"/>
            </a:pPr>
            <a:r>
              <a:rPr lang="fr-FR" sz="2000" dirty="0" smtClean="0">
                <a:solidFill>
                  <a:srgbClr val="7030A0"/>
                </a:solidFill>
              </a:rPr>
              <a:t>Du nouveau programme </a:t>
            </a:r>
            <a:r>
              <a:rPr lang="fr-FR" sz="2000" b="1" dirty="0" smtClean="0">
                <a:solidFill>
                  <a:srgbClr val="7030A0"/>
                </a:solidFill>
              </a:rPr>
              <a:t>d’éducation civique et morale </a:t>
            </a:r>
            <a:r>
              <a:rPr lang="fr-FR" sz="2000" dirty="0" smtClean="0">
                <a:solidFill>
                  <a:srgbClr val="7030A0"/>
                </a:solidFill>
              </a:rPr>
              <a:t>en classe de seconde professionnelle sur le droits de femmes et </a:t>
            </a:r>
            <a:r>
              <a:rPr lang="fr-FR" sz="2000" b="1" dirty="0" smtClean="0">
                <a:solidFill>
                  <a:srgbClr val="7030A0"/>
                </a:solidFill>
              </a:rPr>
              <a:t>du programme de  </a:t>
            </a:r>
            <a:r>
              <a:rPr lang="fr-FR" sz="2000" b="1" dirty="0" smtClean="0">
                <a:solidFill>
                  <a:srgbClr val="7030A0"/>
                </a:solidFill>
              </a:rPr>
              <a:t>Français </a:t>
            </a:r>
            <a:r>
              <a:rPr lang="fr-FR" sz="2000" dirty="0" smtClean="0">
                <a:solidFill>
                  <a:srgbClr val="7030A0"/>
                </a:solidFill>
              </a:rPr>
              <a:t>, en classe de  </a:t>
            </a:r>
            <a:r>
              <a:rPr lang="fr-FR" sz="2000" dirty="0" smtClean="0">
                <a:solidFill>
                  <a:srgbClr val="7030A0"/>
                </a:solidFill>
              </a:rPr>
              <a:t>Cap  </a:t>
            </a:r>
            <a:r>
              <a:rPr lang="fr-FR" sz="2000" dirty="0" smtClean="0">
                <a:solidFill>
                  <a:srgbClr val="7030A0"/>
                </a:solidFill>
              </a:rPr>
              <a:t>(La liberté/ S’insérer dans la cité)</a:t>
            </a:r>
          </a:p>
          <a:p>
            <a:pPr>
              <a:buFontTx/>
              <a:buChar char="-"/>
            </a:pPr>
            <a:r>
              <a:rPr lang="fr-FR" sz="2000" dirty="0" smtClean="0">
                <a:solidFill>
                  <a:srgbClr val="7030A0"/>
                </a:solidFill>
              </a:rPr>
              <a:t>De l’étude de la société américaine </a:t>
            </a:r>
            <a:r>
              <a:rPr lang="fr-FR" sz="2000" b="1" dirty="0" smtClean="0">
                <a:solidFill>
                  <a:srgbClr val="7030A0"/>
                </a:solidFill>
              </a:rPr>
              <a:t>dans les années 60 (film « </a:t>
            </a:r>
            <a:r>
              <a:rPr lang="fr-FR" sz="2000" b="1" i="1" dirty="0" smtClean="0">
                <a:solidFill>
                  <a:srgbClr val="7030A0"/>
                </a:solidFill>
              </a:rPr>
              <a:t>La Couleur des Sentiments</a:t>
            </a:r>
            <a:r>
              <a:rPr lang="fr-FR" sz="2000" b="1" dirty="0" smtClean="0">
                <a:solidFill>
                  <a:srgbClr val="7030A0"/>
                </a:solidFill>
              </a:rPr>
              <a:t> ») </a:t>
            </a:r>
            <a:r>
              <a:rPr lang="fr-FR" sz="2000" dirty="0" smtClean="0">
                <a:solidFill>
                  <a:srgbClr val="7030A0"/>
                </a:solidFill>
              </a:rPr>
              <a:t>et d’une</a:t>
            </a:r>
            <a:r>
              <a:rPr lang="fr-FR" sz="2000" b="1" dirty="0" smtClean="0">
                <a:solidFill>
                  <a:srgbClr val="7030A0"/>
                </a:solidFill>
              </a:rPr>
              <a:t> biographie (Simone Veil  </a:t>
            </a:r>
            <a:r>
              <a:rPr lang="fr-FR" sz="2000" dirty="0" smtClean="0">
                <a:solidFill>
                  <a:srgbClr val="7030A0"/>
                </a:solidFill>
              </a:rPr>
              <a:t>épreuve anglais  du bac)</a:t>
            </a:r>
          </a:p>
          <a:p>
            <a:pPr>
              <a:buFontTx/>
              <a:buChar char="-"/>
            </a:pPr>
            <a:r>
              <a:rPr lang="fr-FR" sz="2000" dirty="0" smtClean="0">
                <a:solidFill>
                  <a:srgbClr val="7030A0"/>
                </a:solidFill>
              </a:rPr>
              <a:t>De l’actualité (</a:t>
            </a:r>
            <a:r>
              <a:rPr lang="fr-FR" sz="2000" b="1" dirty="0" smtClean="0">
                <a:solidFill>
                  <a:srgbClr val="7030A0"/>
                </a:solidFill>
              </a:rPr>
              <a:t>Grenelle 2019</a:t>
            </a:r>
            <a:r>
              <a:rPr lang="fr-FR" sz="2000" dirty="0" smtClean="0">
                <a:solidFill>
                  <a:srgbClr val="7030A0"/>
                </a:solidFill>
              </a:rPr>
              <a:t>)</a:t>
            </a:r>
            <a:endParaRPr lang="fr-FR" sz="2000" dirty="0" smtClean="0"/>
          </a:p>
          <a:p>
            <a:endParaRPr lang="fr-FR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74754" name="Picture 2" descr="Résultat de recherche d'images pour &quot;simone veil et la la loi sur l'ivg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-345951"/>
            <a:ext cx="5404282" cy="7203951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907704" y="5805264"/>
            <a:ext cx="5404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Simone VEIL (1927 – 2017)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75778" name="Picture 2" descr="Résultat de recherche d'images pour &quot;emma watson au siège de l'onu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597" y="188640"/>
            <a:ext cx="9229597" cy="645333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3131840" y="5449345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Emma WATSON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76802" name="Picture 2" descr="L'actrice Alyssa Milano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764704"/>
            <a:ext cx="9937100" cy="4968552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2771800" y="5802997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Alyssa MILANO</a:t>
            </a:r>
            <a:endParaRPr lang="fr-F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De nombreuses avancées, oui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fr-FR" dirty="0" smtClean="0"/>
              <a:t>                                     Mais ....</a:t>
            </a:r>
          </a:p>
          <a:p>
            <a:pPr>
              <a:buNone/>
            </a:pPr>
            <a:r>
              <a:rPr lang="fr-FR" dirty="0" smtClean="0"/>
              <a:t>    il  reste encore, en France, beaucoup de chemin à parcourir : depuis janvier 2019, plus de </a:t>
            </a:r>
            <a:r>
              <a:rPr lang="fr-FR" b="1" dirty="0" smtClean="0">
                <a:solidFill>
                  <a:schemeClr val="bg1"/>
                </a:solidFill>
              </a:rPr>
              <a:t>100 femmes ont été tuées </a:t>
            </a:r>
            <a:r>
              <a:rPr lang="fr-FR" dirty="0" smtClean="0"/>
              <a:t>par celui qui lui disait les aimer, soit </a:t>
            </a:r>
            <a:r>
              <a:rPr lang="fr-FR" b="1" dirty="0" smtClean="0"/>
              <a:t>une tous les 3 jours...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/>
              <a:t>   Elles ont perdu un droit fondamental : celui de vivre!</a:t>
            </a:r>
            <a:endParaRPr lang="fr-FR" dirty="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Et si on faisait une pause?</a:t>
            </a:r>
            <a:br>
              <a:rPr lang="fr-FR" dirty="0" smtClean="0"/>
            </a:br>
            <a:r>
              <a:rPr lang="fr-FR" dirty="0" smtClean="0"/>
              <a:t>Have a break !..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/>
              <a:t>    Des gâteaux en vente pendant la récréation ...</a:t>
            </a:r>
          </a:p>
          <a:p>
            <a:pPr>
              <a:buNone/>
            </a:pPr>
            <a:r>
              <a:rPr lang="fr-FR" dirty="0" smtClean="0"/>
              <a:t>    </a:t>
            </a:r>
          </a:p>
          <a:p>
            <a:pPr>
              <a:buNone/>
            </a:pPr>
            <a:r>
              <a:rPr lang="fr-FR" dirty="0" smtClean="0"/>
              <a:t>   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Rendez-vous 10H05  pour la remise des       dons et le film!</a:t>
            </a:r>
            <a:endParaRPr lang="fr-FR" dirty="0"/>
          </a:p>
        </p:txBody>
      </p:sp>
      <p:pic>
        <p:nvPicPr>
          <p:cNvPr id="4" name="Image 3" descr="buffet gateau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195512"/>
            <a:ext cx="2004045" cy="246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Don de la création d’un site de la part    de  PGA  CLASSE  TGA2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 descr="sos.jpeg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2843808" y="1412776"/>
            <a:ext cx="3794962" cy="4680520"/>
          </a:xfrm>
        </p:spPr>
      </p:pic>
      <p:sp>
        <p:nvSpPr>
          <p:cNvPr id="5" name="ZoneTexte 4"/>
          <p:cNvSpPr txBox="1"/>
          <p:nvPr/>
        </p:nvSpPr>
        <p:spPr>
          <a:xfrm>
            <a:off x="3131840" y="177281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C000"/>
                </a:solidFill>
              </a:rPr>
              <a:t>INFORM’ELLES BRIVE INFORM’ELLES TULLE</a:t>
            </a:r>
            <a:endParaRPr lang="fr-FR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>
                <a:solidFill>
                  <a:srgbClr val="CC0066"/>
                </a:solidFill>
              </a:rPr>
              <a:t>Don des dessins de l’atelier de création  et d’expression</a:t>
            </a:r>
            <a:br>
              <a:rPr lang="fr-FR" sz="2800" dirty="0" smtClean="0">
                <a:solidFill>
                  <a:srgbClr val="CC0066"/>
                </a:solidFill>
              </a:rPr>
            </a:br>
            <a:r>
              <a:rPr lang="fr-FR" sz="2800" dirty="0" smtClean="0">
                <a:solidFill>
                  <a:srgbClr val="CC0066"/>
                </a:solidFill>
              </a:rPr>
              <a:t>LIBERTY 2018 organisé par Mme PITTON</a:t>
            </a:r>
            <a:br>
              <a:rPr lang="fr-FR" sz="2800" dirty="0" smtClean="0">
                <a:solidFill>
                  <a:srgbClr val="CC0066"/>
                </a:solidFill>
              </a:rPr>
            </a:br>
            <a:r>
              <a:rPr lang="fr-FR" sz="2800" dirty="0" smtClean="0">
                <a:solidFill>
                  <a:srgbClr val="CC0066"/>
                </a:solidFill>
              </a:rPr>
              <a:t>CLASSE TMDM/HPS</a:t>
            </a:r>
            <a:endParaRPr lang="fr-FR" sz="2800" dirty="0">
              <a:solidFill>
                <a:srgbClr val="CC0066"/>
              </a:solidFill>
            </a:endParaRPr>
          </a:p>
        </p:txBody>
      </p:sp>
      <p:pic>
        <p:nvPicPr>
          <p:cNvPr id="4" name="Espace réservé du contenu 3" descr="nunou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8606" y="1600200"/>
            <a:ext cx="254678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5" name="Image 4" descr="liberatio femm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420888"/>
            <a:ext cx="3816424" cy="2160240"/>
          </a:xfrm>
          <a:prstGeom prst="rect">
            <a:avLst/>
          </a:prstGeom>
        </p:spPr>
      </p:pic>
      <p:pic>
        <p:nvPicPr>
          <p:cNvPr id="6" name="Image 5" descr="les filles du pless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32656"/>
            <a:ext cx="5184576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sz="3800" b="1" dirty="0" smtClean="0">
                <a:solidFill>
                  <a:srgbClr val="FFC000"/>
                </a:solidFill>
              </a:rPr>
              <a:t>Synopsis</a:t>
            </a:r>
            <a:r>
              <a:rPr lang="fr-FR" sz="2100" dirty="0" smtClean="0">
                <a:solidFill>
                  <a:srgbClr val="FFC000"/>
                </a:solidFill>
              </a:rPr>
              <a:t> </a:t>
            </a:r>
            <a:r>
              <a:rPr lang="fr-FR" sz="2100" dirty="0" smtClean="0"/>
              <a:t>: Dans les </a:t>
            </a:r>
            <a:r>
              <a:rPr lang="fr-FR" sz="3300" b="1" dirty="0" smtClean="0">
                <a:solidFill>
                  <a:srgbClr val="CC0066"/>
                </a:solidFill>
              </a:rPr>
              <a:t>années </a:t>
            </a:r>
            <a:r>
              <a:rPr lang="fr-FR" sz="4700" b="1" dirty="0" smtClean="0">
                <a:solidFill>
                  <a:srgbClr val="CC0066"/>
                </a:solidFill>
              </a:rPr>
              <a:t>1970</a:t>
            </a:r>
            <a:r>
              <a:rPr lang="fr-FR" sz="2100" dirty="0" smtClean="0"/>
              <a:t>, la maison du</a:t>
            </a:r>
            <a:r>
              <a:rPr lang="fr-FR" sz="2100" b="1" dirty="0" smtClean="0"/>
              <a:t> </a:t>
            </a:r>
            <a:r>
              <a:rPr lang="fr-FR" sz="2100" b="1" dirty="0" smtClean="0">
                <a:solidFill>
                  <a:srgbClr val="FF0000"/>
                </a:solidFill>
              </a:rPr>
              <a:t>Plessis</a:t>
            </a:r>
          </a:p>
          <a:p>
            <a:pPr>
              <a:buNone/>
            </a:pPr>
            <a:r>
              <a:rPr lang="fr-FR" sz="2100" dirty="0" smtClean="0"/>
              <a:t> accueille les jeunes filles</a:t>
            </a:r>
          </a:p>
          <a:p>
            <a:pPr>
              <a:buNone/>
            </a:pPr>
            <a:r>
              <a:rPr lang="fr-FR" sz="2100" dirty="0" smtClean="0"/>
              <a:t> </a:t>
            </a:r>
            <a:r>
              <a:rPr lang="fr-FR" sz="2100" b="1" dirty="0" smtClean="0">
                <a:solidFill>
                  <a:srgbClr val="00B050"/>
                </a:solidFill>
              </a:rPr>
              <a:t>mineures  enceintes</a:t>
            </a:r>
            <a:r>
              <a:rPr lang="fr-FR" sz="2100" dirty="0" smtClean="0">
                <a:solidFill>
                  <a:srgbClr val="00B050"/>
                </a:solidFill>
              </a:rPr>
              <a:t>.</a:t>
            </a:r>
            <a:r>
              <a:rPr lang="fr-FR" sz="2100" dirty="0" smtClean="0"/>
              <a:t> </a:t>
            </a:r>
          </a:p>
          <a:p>
            <a:pPr>
              <a:buNone/>
            </a:pPr>
            <a:r>
              <a:rPr lang="fr-FR" sz="2100" dirty="0" smtClean="0"/>
              <a:t>Que ces </a:t>
            </a:r>
            <a:r>
              <a:rPr lang="fr-FR" sz="2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enfants</a:t>
            </a:r>
            <a:r>
              <a:rPr lang="fr-FR" sz="2100" dirty="0" smtClean="0"/>
              <a:t> qu'elles portent</a:t>
            </a:r>
          </a:p>
          <a:p>
            <a:pPr>
              <a:buNone/>
            </a:pPr>
            <a:r>
              <a:rPr lang="fr-FR" sz="2100" dirty="0" smtClean="0"/>
              <a:t> soient le fruit </a:t>
            </a:r>
            <a:r>
              <a:rPr lang="fr-FR" sz="2100" b="1" dirty="0" smtClean="0">
                <a:solidFill>
                  <a:schemeClr val="accent6">
                    <a:lumMod val="50000"/>
                  </a:schemeClr>
                </a:solidFill>
              </a:rPr>
              <a:t>de l'amour ou viol</a:t>
            </a:r>
            <a:r>
              <a:rPr lang="fr-FR" sz="2100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fr-FR" sz="2100" dirty="0" smtClean="0"/>
              <a:t> au sein de cette institution, </a:t>
            </a:r>
          </a:p>
          <a:p>
            <a:pPr>
              <a:buNone/>
            </a:pPr>
            <a:r>
              <a:rPr lang="fr-FR" sz="2100" dirty="0" smtClean="0"/>
              <a:t>un seul mot d'ordre : </a:t>
            </a:r>
            <a:r>
              <a:rPr lang="fr-FR" sz="2100" b="1" dirty="0" smtClean="0"/>
              <a:t>remettre</a:t>
            </a:r>
          </a:p>
          <a:p>
            <a:pPr>
              <a:buNone/>
            </a:pPr>
            <a:r>
              <a:rPr lang="fr-FR" sz="2100" b="1" dirty="0" smtClean="0"/>
              <a:t>ces filles dans le droit chemin.</a:t>
            </a:r>
          </a:p>
          <a:p>
            <a:pPr>
              <a:buNone/>
            </a:pPr>
            <a:r>
              <a:rPr lang="fr-FR" sz="2100" dirty="0" smtClean="0"/>
              <a:t>Mais, le jour où </a:t>
            </a:r>
            <a:r>
              <a:rPr lang="fr-FR" sz="2100" b="1" dirty="0" smtClean="0">
                <a:solidFill>
                  <a:srgbClr val="7030A0"/>
                </a:solidFill>
              </a:rPr>
              <a:t>la révolte gronde</a:t>
            </a:r>
            <a:r>
              <a:rPr lang="fr-FR" sz="2100" dirty="0" smtClean="0">
                <a:solidFill>
                  <a:srgbClr val="7030A0"/>
                </a:solidFill>
              </a:rPr>
              <a:t>, </a:t>
            </a:r>
          </a:p>
          <a:p>
            <a:pPr>
              <a:buNone/>
            </a:pPr>
            <a:r>
              <a:rPr lang="fr-FR" sz="2100" dirty="0" smtClean="0"/>
              <a:t>le mécanisme s’enraille....                           </a:t>
            </a:r>
          </a:p>
          <a:p>
            <a:pPr>
              <a:buNone/>
            </a:pPr>
            <a:r>
              <a:rPr lang="fr-FR" sz="2100" i="1" dirty="0" smtClean="0"/>
              <a:t>                                                               Le </a:t>
            </a:r>
            <a:r>
              <a:rPr lang="fr-FR" sz="2100" b="1" i="1" dirty="0" smtClean="0"/>
              <a:t>MLF</a:t>
            </a:r>
            <a:r>
              <a:rPr lang="fr-FR" sz="2100" i="1" dirty="0" smtClean="0"/>
              <a:t> (Mouvement de la Libération de la Femme)</a:t>
            </a:r>
          </a:p>
          <a:p>
            <a:pPr>
              <a:buNone/>
            </a:pPr>
            <a:endParaRPr lang="fr-FR" sz="2100" i="1" dirty="0" smtClean="0"/>
          </a:p>
          <a:p>
            <a:pPr algn="ctr">
              <a:buNone/>
            </a:pPr>
            <a:r>
              <a:rPr lang="fr-FR" sz="2100" i="1" dirty="0" smtClean="0"/>
              <a:t>         </a:t>
            </a:r>
            <a:r>
              <a:rPr lang="fr-FR" sz="2100" b="1" dirty="0" smtClean="0"/>
              <a:t>Une histoire librement inspirée de faits réels</a:t>
            </a:r>
            <a:r>
              <a:rPr lang="fr-FR" sz="2100" i="1" dirty="0" smtClean="0"/>
              <a:t>. Un film de Bénédicte Delmas, 2016 </a:t>
            </a:r>
            <a:endParaRPr lang="fr-FR" sz="2100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Et dans le prolongement du 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projet  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LIBERTY 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 2018 porté</a:t>
            </a:r>
            <a:b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par la classe de TGA2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réunissant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tous les élèves du lycée professionnel</a:t>
            </a:r>
            <a:b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 Professeures principales 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Mme </a:t>
            </a: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</a:rPr>
              <a:t>Goncalvès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 et Mme </a:t>
            </a: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</a:rPr>
              <a:t>Cibert</a:t>
            </a:r>
            <a:endParaRPr lang="fr-F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Espace réservé du contenu 3" descr="liber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5862" y="1958181"/>
            <a:ext cx="6772275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5696" y="3717032"/>
            <a:ext cx="6264696" cy="1152128"/>
          </a:xfrm>
        </p:spPr>
        <p:txBody>
          <a:bodyPr/>
          <a:lstStyle/>
          <a:p>
            <a:pPr algn="l"/>
            <a:r>
              <a:rPr lang="fr-FR" dirty="0" smtClean="0"/>
              <a:t>   M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/>
          <a:lstStyle/>
          <a:p>
            <a:pPr algn="just"/>
            <a:r>
              <a:rPr lang="fr-FR" dirty="0" smtClean="0"/>
              <a:t>MMAAAAAAA</a:t>
            </a:r>
            <a:endParaRPr lang="fr-FR" dirty="0"/>
          </a:p>
        </p:txBody>
      </p:sp>
      <p:pic>
        <p:nvPicPr>
          <p:cNvPr id="4" name="Image 3" descr="talon aiguill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692696"/>
            <a:ext cx="5040560" cy="5400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1907704" y="4005064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 </a:t>
            </a:r>
            <a:r>
              <a:rPr lang="fr-FR" b="1" dirty="0" smtClean="0"/>
              <a:t>PROJET INTERCLASSES </a:t>
            </a:r>
            <a:r>
              <a:rPr lang="fr-FR" b="1" dirty="0" smtClean="0"/>
              <a:t>sur le droit des femmes</a:t>
            </a:r>
            <a:endParaRPr lang="fr-FR" b="1" dirty="0" smtClean="0"/>
          </a:p>
          <a:p>
            <a:pPr algn="ctr"/>
            <a:r>
              <a:rPr lang="fr-FR" dirty="0" smtClean="0"/>
              <a:t>TCAP /2 GATL 1 /TGA2 /TMDM/HPS</a:t>
            </a:r>
          </a:p>
          <a:p>
            <a:r>
              <a:rPr lang="fr-FR" dirty="0" smtClean="0"/>
              <a:t>                      </a:t>
            </a:r>
            <a:r>
              <a:rPr lang="fr-FR" sz="3600" b="1" dirty="0" smtClean="0"/>
              <a:t>MA LIBERTE</a:t>
            </a:r>
          </a:p>
          <a:p>
            <a:pPr algn="ctr"/>
            <a:r>
              <a:rPr lang="fr-FR" sz="2400" dirty="0" smtClean="0"/>
              <a:t>La liberté/nos libertés/ma liberté</a:t>
            </a:r>
          </a:p>
          <a:p>
            <a:r>
              <a:rPr lang="fr-FR" sz="2400" dirty="0" smtClean="0"/>
              <a:t>      </a:t>
            </a:r>
            <a:r>
              <a:rPr lang="fr-FR" sz="1600" dirty="0" smtClean="0"/>
              <a:t>Nouveau programme du lycée professionnel</a:t>
            </a:r>
          </a:p>
          <a:p>
            <a:r>
              <a:rPr lang="fr-FR" sz="2400" b="1" dirty="0" smtClean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Nos sections TERMINALES BAC ET CAP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prstTxWarp prst="textCurveUp">
              <a:avLst/>
            </a:prstTxWarp>
          </a:bodyPr>
          <a:lstStyle/>
          <a:p>
            <a:pPr>
              <a:buNone/>
            </a:pPr>
            <a:r>
              <a:rPr lang="fr-FR" dirty="0" smtClean="0"/>
              <a:t> nous présentent leur productions .....</a:t>
            </a:r>
            <a:endParaRPr lang="fr-FR" dirty="0" smtClean="0"/>
          </a:p>
          <a:p>
            <a:pPr algn="ctr">
              <a:buNone/>
            </a:pPr>
            <a:r>
              <a:rPr lang="fr-FR" dirty="0" smtClean="0"/>
              <a:t>Pour un </a:t>
            </a:r>
            <a:r>
              <a:rPr lang="fr-FR" sz="5400" dirty="0" smtClean="0"/>
              <a:t>défilé antisexiste </a:t>
            </a:r>
          </a:p>
          <a:p>
            <a:pPr algn="ctr">
              <a:buNone/>
            </a:pPr>
            <a:r>
              <a:rPr lang="fr-FR" dirty="0" smtClean="0"/>
              <a:t>sur le thème :</a:t>
            </a:r>
          </a:p>
          <a:p>
            <a:pPr algn="ctr">
              <a:buNone/>
            </a:pPr>
            <a:r>
              <a:rPr lang="fr-FR" dirty="0" smtClean="0"/>
              <a:t> </a:t>
            </a:r>
            <a:r>
              <a:rPr lang="fr-FR" sz="6000" dirty="0" smtClean="0"/>
              <a:t>homme/femme</a:t>
            </a:r>
            <a:endParaRPr lang="fr-FR" sz="6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fr-FR" sz="4000" i="1" dirty="0" smtClean="0">
                <a:solidFill>
                  <a:srgbClr val="CC0066"/>
                </a:solidFill>
              </a:rPr>
              <a:t>Les Victorieuses </a:t>
            </a:r>
            <a:r>
              <a:rPr lang="fr-FR" sz="4000" dirty="0" smtClean="0">
                <a:solidFill>
                  <a:srgbClr val="CC0066"/>
                </a:solidFill>
              </a:rPr>
              <a:t/>
            </a:r>
            <a:br>
              <a:rPr lang="fr-FR" sz="4000" dirty="0" smtClean="0">
                <a:solidFill>
                  <a:srgbClr val="CC0066"/>
                </a:solidFill>
              </a:rPr>
            </a:br>
            <a:r>
              <a:rPr lang="fr-FR" sz="4000" dirty="0" smtClean="0">
                <a:solidFill>
                  <a:srgbClr val="CC0066"/>
                </a:solidFill>
              </a:rPr>
              <a:t/>
            </a:r>
            <a:br>
              <a:rPr lang="fr-FR" sz="4000" dirty="0" smtClean="0">
                <a:solidFill>
                  <a:srgbClr val="CC0066"/>
                </a:solidFill>
              </a:rPr>
            </a:br>
            <a:r>
              <a:rPr lang="fr-FR" sz="4000" dirty="0" smtClean="0">
                <a:solidFill>
                  <a:srgbClr val="CC0066"/>
                </a:solidFill>
              </a:rPr>
              <a:t/>
            </a:r>
            <a:br>
              <a:rPr lang="fr-FR" sz="4000" dirty="0" smtClean="0">
                <a:solidFill>
                  <a:srgbClr val="CC0066"/>
                </a:solidFill>
              </a:rPr>
            </a:br>
            <a:r>
              <a:rPr lang="fr-FR" sz="4000" b="1" i="1" dirty="0" smtClean="0">
                <a:solidFill>
                  <a:srgbClr val="CC0066"/>
                </a:solidFill>
              </a:rPr>
              <a:t>Les Victorieuses</a:t>
            </a:r>
            <a:r>
              <a:rPr lang="fr-FR" sz="4000" dirty="0" smtClean="0">
                <a:solidFill>
                  <a:srgbClr val="CC0066"/>
                </a:solidFill>
              </a:rPr>
              <a:t/>
            </a:r>
            <a:br>
              <a:rPr lang="fr-FR" sz="4000" dirty="0" smtClean="0">
                <a:solidFill>
                  <a:srgbClr val="CC0066"/>
                </a:solidFill>
              </a:rPr>
            </a:br>
            <a:r>
              <a:rPr lang="fr-FR" sz="3100" dirty="0" smtClean="0">
                <a:solidFill>
                  <a:srgbClr val="CC0066"/>
                </a:solidFill>
              </a:rPr>
              <a:t>LAETITA COLOMBANI, Grasset, 2019</a:t>
            </a:r>
            <a:br>
              <a:rPr lang="fr-FR" sz="3100" dirty="0" smtClean="0">
                <a:solidFill>
                  <a:srgbClr val="CC0066"/>
                </a:solidFill>
              </a:rPr>
            </a:br>
            <a:r>
              <a:rPr lang="fr-FR" sz="2700" dirty="0" smtClean="0">
                <a:solidFill>
                  <a:srgbClr val="CC0066"/>
                </a:solidFill>
              </a:rPr>
              <a:t>Un extrait lu </a:t>
            </a:r>
            <a:r>
              <a:rPr lang="fr-FR" sz="2700" b="1" dirty="0" smtClean="0">
                <a:solidFill>
                  <a:srgbClr val="CC0066"/>
                </a:solidFill>
              </a:rPr>
              <a:t>par Zoé, Marine et Caroline </a:t>
            </a:r>
            <a:br>
              <a:rPr lang="fr-FR" sz="2700" b="1" dirty="0" smtClean="0">
                <a:solidFill>
                  <a:srgbClr val="CC0066"/>
                </a:solidFill>
              </a:rPr>
            </a:br>
            <a:r>
              <a:rPr lang="fr-FR" sz="2700" b="1" dirty="0" smtClean="0">
                <a:solidFill>
                  <a:srgbClr val="CC0066"/>
                </a:solidFill>
              </a:rPr>
              <a:t>Classe de terminale CAP VETEMENTS FLOUS</a:t>
            </a:r>
            <a:br>
              <a:rPr lang="fr-FR" sz="2700" b="1" dirty="0" smtClean="0">
                <a:solidFill>
                  <a:srgbClr val="CC0066"/>
                </a:solidFill>
              </a:rPr>
            </a:br>
            <a:r>
              <a:rPr lang="fr-FR" sz="2700" b="1" dirty="0" smtClean="0">
                <a:solidFill>
                  <a:srgbClr val="CC0066"/>
                </a:solidFill>
              </a:rPr>
              <a:t>Madame TASTET /Madame </a:t>
            </a:r>
            <a:r>
              <a:rPr lang="fr-FR" sz="2700" b="1" dirty="0" err="1" smtClean="0">
                <a:solidFill>
                  <a:srgbClr val="CC0066"/>
                </a:solidFill>
              </a:rPr>
              <a:t>Battin</a:t>
            </a:r>
            <a:r>
              <a:rPr lang="fr-FR" sz="2700" b="1" dirty="0" smtClean="0">
                <a:solidFill>
                  <a:srgbClr val="CC0066"/>
                </a:solidFill>
              </a:rPr>
              <a:t/>
            </a:r>
            <a:br>
              <a:rPr lang="fr-FR" sz="2700" b="1" dirty="0" smtClean="0">
                <a:solidFill>
                  <a:srgbClr val="CC0066"/>
                </a:solidFill>
              </a:rPr>
            </a:br>
            <a:r>
              <a:rPr lang="fr-FR" sz="4000" dirty="0" smtClean="0">
                <a:solidFill>
                  <a:srgbClr val="CC0066"/>
                </a:solidFill>
              </a:rPr>
              <a:t/>
            </a:r>
            <a:br>
              <a:rPr lang="fr-FR" sz="4000" dirty="0" smtClean="0">
                <a:solidFill>
                  <a:srgbClr val="CC0066"/>
                </a:solidFill>
              </a:rPr>
            </a:br>
            <a:r>
              <a:rPr lang="fr-FR" dirty="0" smtClean="0">
                <a:solidFill>
                  <a:srgbClr val="CC0066"/>
                </a:solidFill>
              </a:rPr>
              <a:t/>
            </a:r>
            <a:br>
              <a:rPr lang="fr-FR" dirty="0" smtClean="0">
                <a:solidFill>
                  <a:srgbClr val="CC0066"/>
                </a:solidFill>
              </a:rPr>
            </a:br>
            <a:endParaRPr lang="fr-FR" dirty="0">
              <a:solidFill>
                <a:srgbClr val="CC0066"/>
              </a:solidFill>
            </a:endParaRPr>
          </a:p>
        </p:txBody>
      </p:sp>
      <p:pic>
        <p:nvPicPr>
          <p:cNvPr id="4" name="Espace réservé du contenu 3" descr="colomba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780928"/>
            <a:ext cx="3600400" cy="2232248"/>
          </a:xfr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95536" y="20608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sz="2200" b="1" dirty="0" smtClean="0"/>
              <a:t/>
            </a:r>
            <a:br>
              <a:rPr lang="fr-FR" sz="2200" b="1" dirty="0" smtClean="0"/>
            </a:br>
            <a:r>
              <a:rPr lang="fr-FR" sz="3600" b="1" dirty="0" smtClean="0"/>
              <a:t>EXPOSE  DES ELEVES DE LA CLASSE DE </a:t>
            </a:r>
            <a:br>
              <a:rPr lang="fr-FR" sz="3600" b="1" dirty="0" smtClean="0"/>
            </a:br>
            <a:r>
              <a:rPr lang="fr-FR" sz="3600" b="1" dirty="0" smtClean="0"/>
              <a:t>SECONDE  GATL 1  Mr BARBEY</a:t>
            </a:r>
            <a:r>
              <a:rPr lang="fr-FR" sz="3100" b="1" dirty="0" smtClean="0"/>
              <a:t/>
            </a:r>
            <a:br>
              <a:rPr lang="fr-FR" sz="3100" b="1" dirty="0" smtClean="0"/>
            </a:br>
            <a:endParaRPr lang="fr-FR" sz="3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50178" name="Picture 2" descr="Résultat de recherche d'images pour &quot;olympe de gouge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5083764" cy="68580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979712" y="5726053"/>
            <a:ext cx="5371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Olympe de GOUGES (1748 – 1793)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51202" name="Picture 2" descr="Résultat de recherche d'images pour &quot;simone de beauvoir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24744" y="0"/>
            <a:ext cx="11268744" cy="7389244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259632" y="5683899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bg1"/>
                </a:solidFill>
              </a:rPr>
              <a:t>Simone de Beauvoir </a:t>
            </a:r>
            <a:r>
              <a:rPr lang="fr-FR" sz="4000" dirty="0" smtClean="0"/>
              <a:t>(1908 – 1986)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49154" name="Picture 2" descr="Résultat de recherche d'images pour &quot;mlf antoinette fouqu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219075"/>
            <a:ext cx="10513168" cy="7077075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403648" y="5301208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</a:rPr>
              <a:t>Les années 1970 : le MLF</a:t>
            </a:r>
            <a:endParaRPr lang="fr-F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341</Words>
  <Application>Microsoft Office PowerPoint</Application>
  <PresentationFormat>Affichage à l'écran (4:3)</PresentationFormat>
  <Paragraphs>65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Le projet  2019 «  Ma liberté » Enseignement professionnel/ Enseignement général</vt:lpstr>
      <vt:lpstr>Et dans le prolongement du projet  LIBERTY  2018 porté  par la classe de TGA2 réunissant tous les élèves du lycée professionnel  Professeures principales Mme Goncalvès et Mme Cibert</vt:lpstr>
      <vt:lpstr>   M</vt:lpstr>
      <vt:lpstr> Nos sections TERMINALES BAC ET CAP</vt:lpstr>
      <vt:lpstr>Les Victorieuses    Les Victorieuses LAETITA COLOMBANI, Grasset, 2019 Un extrait lu par Zoé, Marine et Caroline  Classe de terminale CAP VETEMENTS FLOUS Madame TASTET /Madame Battin   </vt:lpstr>
      <vt:lpstr> EXPOSE  DES ELEVES DE LA CLASSE DE  SECONDE  GATL 1  Mr BARBEY </vt:lpstr>
      <vt:lpstr>Diapositive 7</vt:lpstr>
      <vt:lpstr>Diapositive 8</vt:lpstr>
      <vt:lpstr>Diapositive 9</vt:lpstr>
      <vt:lpstr>Diapositive 10</vt:lpstr>
      <vt:lpstr>Diapositive 11</vt:lpstr>
      <vt:lpstr>Diapositive 12</vt:lpstr>
      <vt:lpstr>De nombreuses avancées, oui !</vt:lpstr>
      <vt:lpstr>Et si on faisait une pause? Have a break !..</vt:lpstr>
      <vt:lpstr>Don de la création d’un site de la part    de  PGA  CLASSE  TGA2</vt:lpstr>
      <vt:lpstr>Don des dessins de l’atelier de création  et d’expression LIBERTY 2018 organisé par Mme PITTON CLASSE TMDM/HPS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</dc:title>
  <dc:creator>Utilisateur Windows</dc:creator>
  <cp:lastModifiedBy>Utilisateur Windows</cp:lastModifiedBy>
  <cp:revision>11</cp:revision>
  <dcterms:created xsi:type="dcterms:W3CDTF">2019-09-28T15:45:06Z</dcterms:created>
  <dcterms:modified xsi:type="dcterms:W3CDTF">2019-10-03T16:58:55Z</dcterms:modified>
</cp:coreProperties>
</file>