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p:sldMasterIdLst>
    <p:sldMasterId id="2147483648" r:id="rId1"/>
    <p:sldMasterId id="2147483674" r:id="rId2"/>
  </p:sldMasterIdLst>
  <p:notesMasterIdLst>
    <p:notesMasterId r:id="rId24"/>
  </p:notesMasterIdLst>
  <p:handoutMasterIdLst>
    <p:handoutMasterId r:id="rId25"/>
  </p:handoutMasterIdLst>
  <p:sldIdLst>
    <p:sldId id="256" r:id="rId3"/>
    <p:sldId id="277" r:id="rId4"/>
    <p:sldId id="269" r:id="rId5"/>
    <p:sldId id="257" r:id="rId6"/>
    <p:sldId id="258" r:id="rId7"/>
    <p:sldId id="271" r:id="rId8"/>
    <p:sldId id="260" r:id="rId9"/>
    <p:sldId id="278" r:id="rId10"/>
    <p:sldId id="279" r:id="rId11"/>
    <p:sldId id="268" r:id="rId12"/>
    <p:sldId id="274" r:id="rId13"/>
    <p:sldId id="264" r:id="rId14"/>
    <p:sldId id="273" r:id="rId15"/>
    <p:sldId id="261" r:id="rId16"/>
    <p:sldId id="280" r:id="rId17"/>
    <p:sldId id="270" r:id="rId18"/>
    <p:sldId id="266" r:id="rId19"/>
    <p:sldId id="263" r:id="rId20"/>
    <p:sldId id="262" r:id="rId21"/>
    <p:sldId id="275" r:id="rId22"/>
    <p:sldId id="276" r:id="rId23"/>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2216" autoAdjust="0"/>
  </p:normalViewPr>
  <p:slideViewPr>
    <p:cSldViewPr snapToGrid="0" snapToObjects="1">
      <p:cViewPr varScale="1">
        <p:scale>
          <a:sx n="84" d="100"/>
          <a:sy n="84" d="100"/>
        </p:scale>
        <p:origin x="1578"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D242EE4-883A-4306-BEFC-FAF7BCB74E43}"/>
    <pc:docChg chg="modSld">
      <pc:chgData name="" userId="" providerId="" clId="Web-{5D242EE4-883A-4306-BEFC-FAF7BCB74E43}" dt="2018-12-07T16:23:09.299" v="88" actId="14100"/>
      <pc:docMkLst>
        <pc:docMk/>
      </pc:docMkLst>
      <pc:sldChg chg="modSp">
        <pc:chgData name="" userId="" providerId="" clId="Web-{5D242EE4-883A-4306-BEFC-FAF7BCB74E43}" dt="2018-12-07T16:16:17.638" v="35" actId="20577"/>
        <pc:sldMkLst>
          <pc:docMk/>
          <pc:sldMk cId="0" sldId="258"/>
        </pc:sldMkLst>
        <pc:spChg chg="mod">
          <ac:chgData name="" userId="" providerId="" clId="Web-{5D242EE4-883A-4306-BEFC-FAF7BCB74E43}" dt="2018-12-07T16:16:17.638" v="35" actId="20577"/>
          <ac:spMkLst>
            <pc:docMk/>
            <pc:sldMk cId="0" sldId="258"/>
            <ac:spMk id="485" creationId="{00000000-0000-0000-0000-000000000000}"/>
          </ac:spMkLst>
        </pc:spChg>
      </pc:sldChg>
      <pc:sldChg chg="modSp">
        <pc:chgData name="" userId="" providerId="" clId="Web-{5D242EE4-883A-4306-BEFC-FAF7BCB74E43}" dt="2018-12-07T16:16:53.857" v="47" actId="20577"/>
        <pc:sldMkLst>
          <pc:docMk/>
          <pc:sldMk cId="0" sldId="260"/>
        </pc:sldMkLst>
        <pc:spChg chg="mod">
          <ac:chgData name="" userId="" providerId="" clId="Web-{5D242EE4-883A-4306-BEFC-FAF7BCB74E43}" dt="2018-12-07T16:16:53.857" v="47" actId="20577"/>
          <ac:spMkLst>
            <pc:docMk/>
            <pc:sldMk cId="0" sldId="260"/>
            <ac:spMk id="499" creationId="{00000000-0000-0000-0000-000000000000}"/>
          </ac:spMkLst>
        </pc:spChg>
      </pc:sldChg>
      <pc:sldChg chg="modSp">
        <pc:chgData name="" userId="" providerId="" clId="Web-{5D242EE4-883A-4306-BEFC-FAF7BCB74E43}" dt="2018-12-07T16:17:27.060" v="50" actId="20577"/>
        <pc:sldMkLst>
          <pc:docMk/>
          <pc:sldMk cId="0" sldId="262"/>
        </pc:sldMkLst>
        <pc:spChg chg="mod">
          <ac:chgData name="" userId="" providerId="" clId="Web-{5D242EE4-883A-4306-BEFC-FAF7BCB74E43}" dt="2018-12-07T16:17:27.060" v="50" actId="20577"/>
          <ac:spMkLst>
            <pc:docMk/>
            <pc:sldMk cId="0" sldId="262"/>
            <ac:spMk id="513" creationId="{00000000-0000-0000-0000-000000000000}"/>
          </ac:spMkLst>
        </pc:spChg>
      </pc:sldChg>
      <pc:sldChg chg="modSp">
        <pc:chgData name="" userId="" providerId="" clId="Web-{5D242EE4-883A-4306-BEFC-FAF7BCB74E43}" dt="2018-12-07T16:19:58.203" v="84" actId="20577"/>
        <pc:sldMkLst>
          <pc:docMk/>
          <pc:sldMk cId="0" sldId="266"/>
        </pc:sldMkLst>
        <pc:spChg chg="mod">
          <ac:chgData name="" userId="" providerId="" clId="Web-{5D242EE4-883A-4306-BEFC-FAF7BCB74E43}" dt="2018-12-07T16:19:58.203" v="84" actId="20577"/>
          <ac:spMkLst>
            <pc:docMk/>
            <pc:sldMk cId="0" sldId="266"/>
            <ac:spMk id="542" creationId="{00000000-0000-0000-0000-000000000000}"/>
          </ac:spMkLst>
        </pc:spChg>
      </pc:sldChg>
      <pc:sldChg chg="modSp">
        <pc:chgData name="" userId="" providerId="" clId="Web-{5D242EE4-883A-4306-BEFC-FAF7BCB74E43}" dt="2018-12-07T16:23:09.299" v="88" actId="14100"/>
        <pc:sldMkLst>
          <pc:docMk/>
          <pc:sldMk cId="563713774" sldId="267"/>
        </pc:sldMkLst>
        <pc:spChg chg="mod">
          <ac:chgData name="" userId="" providerId="" clId="Web-{5D242EE4-883A-4306-BEFC-FAF7BCB74E43}" dt="2018-12-07T16:16:58.888" v="48" actId="14100"/>
          <ac:spMkLst>
            <pc:docMk/>
            <pc:sldMk cId="563713774" sldId="267"/>
            <ac:spMk id="2" creationId="{40092D19-B407-4715-B408-C442CA3BC8C9}"/>
          </ac:spMkLst>
        </pc:spChg>
        <pc:picChg chg="mod">
          <ac:chgData name="" userId="" providerId="" clId="Web-{5D242EE4-883A-4306-BEFC-FAF7BCB74E43}" dt="2018-12-07T16:23:09.299" v="88" actId="14100"/>
          <ac:picMkLst>
            <pc:docMk/>
            <pc:sldMk cId="563713774" sldId="267"/>
            <ac:picMk id="3" creationId="{F7D63559-9F69-42DD-A94A-0B4F0EB16B06}"/>
          </ac:picMkLst>
        </pc:picChg>
        <pc:picChg chg="mod">
          <ac:chgData name="" userId="" providerId="" clId="Web-{5D242EE4-883A-4306-BEFC-FAF7BCB74E43}" dt="2018-12-07T16:23:03.955" v="87" actId="14100"/>
          <ac:picMkLst>
            <pc:docMk/>
            <pc:sldMk cId="563713774" sldId="267"/>
            <ac:picMk id="13" creationId="{D2B09D38-373A-4455-8CAC-CDD315CD3396}"/>
          </ac:picMkLst>
        </pc:picChg>
      </pc:sldChg>
    </pc:docChg>
  </pc:docChgLst>
  <pc:docChgLst>
    <pc:chgData clId="Web-{1D6DE256-2DB1-44BC-899B-9671380D483F}"/>
    <pc:docChg chg="modSld">
      <pc:chgData name="" userId="" providerId="" clId="Web-{1D6DE256-2DB1-44BC-899B-9671380D483F}" dt="2019-01-28T14:55:25.598" v="481" actId="20577"/>
      <pc:docMkLst>
        <pc:docMk/>
      </pc:docMkLst>
      <pc:sldChg chg="modSp">
        <pc:chgData name="" userId="" providerId="" clId="Web-{1D6DE256-2DB1-44BC-899B-9671380D483F}" dt="2019-01-28T14:26:11.886" v="128" actId="20577"/>
        <pc:sldMkLst>
          <pc:docMk/>
          <pc:sldMk cId="0" sldId="261"/>
        </pc:sldMkLst>
        <pc:spChg chg="mod">
          <ac:chgData name="" userId="" providerId="" clId="Web-{1D6DE256-2DB1-44BC-899B-9671380D483F}" dt="2019-01-28T14:26:11.886" v="128" actId="20577"/>
          <ac:spMkLst>
            <pc:docMk/>
            <pc:sldMk cId="0" sldId="261"/>
            <ac:spMk id="506" creationId="{00000000-0000-0000-0000-000000000000}"/>
          </ac:spMkLst>
        </pc:spChg>
      </pc:sldChg>
      <pc:sldChg chg="modSp">
        <pc:chgData name="" userId="" providerId="" clId="Web-{1D6DE256-2DB1-44BC-899B-9671380D483F}" dt="2019-01-28T14:37:49.424" v="314" actId="20577"/>
        <pc:sldMkLst>
          <pc:docMk/>
          <pc:sldMk cId="0" sldId="266"/>
        </pc:sldMkLst>
        <pc:spChg chg="mod">
          <ac:chgData name="" userId="" providerId="" clId="Web-{1D6DE256-2DB1-44BC-899B-9671380D483F}" dt="2019-01-28T14:37:49.424" v="314" actId="20577"/>
          <ac:spMkLst>
            <pc:docMk/>
            <pc:sldMk cId="0" sldId="266"/>
            <ac:spMk id="542" creationId="{00000000-0000-0000-0000-000000000000}"/>
          </ac:spMkLst>
        </pc:spChg>
      </pc:sldChg>
      <pc:sldChg chg="modSp">
        <pc:chgData name="" userId="" providerId="" clId="Web-{1D6DE256-2DB1-44BC-899B-9671380D483F}" dt="2019-01-28T14:55:24.086" v="479" actId="20577"/>
        <pc:sldMkLst>
          <pc:docMk/>
          <pc:sldMk cId="2887744582" sldId="268"/>
        </pc:sldMkLst>
        <pc:spChg chg="mod">
          <ac:chgData name="" userId="" providerId="" clId="Web-{1D6DE256-2DB1-44BC-899B-9671380D483F}" dt="2019-01-28T14:52:56.828" v="319" actId="20577"/>
          <ac:spMkLst>
            <pc:docMk/>
            <pc:sldMk cId="2887744582" sldId="268"/>
            <ac:spMk id="5" creationId="{00000000-0000-0000-0000-000000000000}"/>
          </ac:spMkLst>
        </pc:spChg>
        <pc:spChg chg="mod">
          <ac:chgData name="" userId="" providerId="" clId="Web-{1D6DE256-2DB1-44BC-899B-9671380D483F}" dt="2019-01-28T14:55:24.086" v="479" actId="20577"/>
          <ac:spMkLst>
            <pc:docMk/>
            <pc:sldMk cId="2887744582" sldId="268"/>
            <ac:spMk id="11" creationId="{3EB11AD9-242D-4775-902B-0F013F598BCF}"/>
          </ac:spMkLst>
        </pc:spChg>
      </pc:sldChg>
    </pc:docChg>
  </pc:docChgLst>
  <pc:docChgLst>
    <pc:chgData clId="Web-{DE7C92BD-DCF4-44B4-B775-8584F2BB1597}"/>
    <pc:docChg chg="modSld">
      <pc:chgData name="" userId="" providerId="" clId="Web-{DE7C92BD-DCF4-44B4-B775-8584F2BB1597}" dt="2019-01-20T20:33:11.438" v="134" actId="20577"/>
      <pc:docMkLst>
        <pc:docMk/>
      </pc:docMkLst>
      <pc:sldChg chg="modSp">
        <pc:chgData name="" userId="" providerId="" clId="Web-{DE7C92BD-DCF4-44B4-B775-8584F2BB1597}" dt="2019-01-20T20:29:37.478" v="103" actId="20577"/>
        <pc:sldMkLst>
          <pc:docMk/>
          <pc:sldMk cId="0" sldId="263"/>
        </pc:sldMkLst>
        <pc:spChg chg="mod">
          <ac:chgData name="" userId="" providerId="" clId="Web-{DE7C92BD-DCF4-44B4-B775-8584F2BB1597}" dt="2019-01-20T20:29:37.478" v="103" actId="20577"/>
          <ac:spMkLst>
            <pc:docMk/>
            <pc:sldMk cId="0" sldId="263"/>
            <ac:spMk id="3" creationId="{00000000-0000-0000-0000-000000000000}"/>
          </ac:spMkLst>
        </pc:spChg>
      </pc:sldChg>
      <pc:sldChg chg="modSp">
        <pc:chgData name="" userId="" providerId="" clId="Web-{DE7C92BD-DCF4-44B4-B775-8584F2BB1597}" dt="2019-01-20T20:32:34.562" v="125" actId="20577"/>
        <pc:sldMkLst>
          <pc:docMk/>
          <pc:sldMk cId="2591408609" sldId="269"/>
        </pc:sldMkLst>
        <pc:spChg chg="mod">
          <ac:chgData name="" userId="" providerId="" clId="Web-{DE7C92BD-DCF4-44B4-B775-8584F2BB1597}" dt="2019-01-20T20:32:34.562" v="125" actId="20577"/>
          <ac:spMkLst>
            <pc:docMk/>
            <pc:sldMk cId="2591408609" sldId="269"/>
            <ac:spMk id="5" creationId="{00000000-0000-0000-0000-000000000000}"/>
          </ac:spMkLst>
        </pc:spChg>
      </pc:sldChg>
      <pc:sldChg chg="modSp">
        <pc:chgData name="" userId="" providerId="" clId="Web-{DE7C92BD-DCF4-44B4-B775-8584F2BB1597}" dt="2019-01-20T20:33:09.016" v="132" actId="20577"/>
        <pc:sldMkLst>
          <pc:docMk/>
          <pc:sldMk cId="4245600669" sldId="275"/>
        </pc:sldMkLst>
        <pc:spChg chg="mod">
          <ac:chgData name="" userId="" providerId="" clId="Web-{DE7C92BD-DCF4-44B4-B775-8584F2BB1597}" dt="2019-01-20T20:33:09.016" v="132" actId="20577"/>
          <ac:spMkLst>
            <pc:docMk/>
            <pc:sldMk cId="4245600669" sldId="275"/>
            <ac:spMk id="5" creationId="{0BD9F0C3-74ED-45FD-848E-C722E6D3F826}"/>
          </ac:spMkLst>
        </pc:spChg>
      </pc:sldChg>
      <pc:sldChg chg="modSp">
        <pc:chgData name="" userId="" providerId="" clId="Web-{DE7C92BD-DCF4-44B4-B775-8584F2BB1597}" dt="2019-01-20T20:30:16.620" v="121" actId="20577"/>
        <pc:sldMkLst>
          <pc:docMk/>
          <pc:sldMk cId="4085151093" sldId="276"/>
        </pc:sldMkLst>
        <pc:spChg chg="mod">
          <ac:chgData name="" userId="" providerId="" clId="Web-{DE7C92BD-DCF4-44B4-B775-8584F2BB1597}" dt="2019-01-20T20:30:16.620" v="121" actId="20577"/>
          <ac:spMkLst>
            <pc:docMk/>
            <pc:sldMk cId="4085151093" sldId="276"/>
            <ac:spMk id="7" creationId="{CA612009-34E7-43B1-BED7-E9B8A929216F}"/>
          </ac:spMkLst>
        </pc:spChg>
      </pc:sldChg>
    </pc:docChg>
  </pc:docChgLst>
  <pc:docChgLst>
    <pc:chgData clId="Web-{CB2C436E-5A24-4C3C-8954-39AF2C25AFBD}"/>
    <pc:docChg chg="modSld">
      <pc:chgData name="" userId="" providerId="" clId="Web-{CB2C436E-5A24-4C3C-8954-39AF2C25AFBD}" dt="2018-12-07T15:25:33.391" v="264" actId="20577"/>
      <pc:docMkLst>
        <pc:docMk/>
      </pc:docMkLst>
      <pc:sldChg chg="modSp">
        <pc:chgData name="" userId="" providerId="" clId="Web-{CB2C436E-5A24-4C3C-8954-39AF2C25AFBD}" dt="2018-12-07T14:43:29.029" v="72" actId="20577"/>
        <pc:sldMkLst>
          <pc:docMk/>
          <pc:sldMk cId="0" sldId="261"/>
        </pc:sldMkLst>
        <pc:spChg chg="mod">
          <ac:chgData name="" userId="" providerId="" clId="Web-{CB2C436E-5A24-4C3C-8954-39AF2C25AFBD}" dt="2018-12-07T14:43:29.029" v="72" actId="20577"/>
          <ac:spMkLst>
            <pc:docMk/>
            <pc:sldMk cId="0" sldId="261"/>
            <ac:spMk id="506" creationId="{00000000-0000-0000-0000-000000000000}"/>
          </ac:spMkLst>
        </pc:spChg>
      </pc:sldChg>
      <pc:sldChg chg="modSp">
        <pc:chgData name="" userId="" providerId="" clId="Web-{CB2C436E-5A24-4C3C-8954-39AF2C25AFBD}" dt="2018-12-07T15:25:33.391" v="264" actId="20577"/>
        <pc:sldMkLst>
          <pc:docMk/>
          <pc:sldMk cId="0" sldId="262"/>
        </pc:sldMkLst>
        <pc:spChg chg="mod">
          <ac:chgData name="" userId="" providerId="" clId="Web-{CB2C436E-5A24-4C3C-8954-39AF2C25AFBD}" dt="2018-12-07T15:25:33.391" v="264" actId="20577"/>
          <ac:spMkLst>
            <pc:docMk/>
            <pc:sldMk cId="0" sldId="262"/>
            <ac:spMk id="513" creationId="{00000000-0000-0000-0000-000000000000}"/>
          </ac:spMkLst>
        </pc:spChg>
      </pc:sldChg>
      <pc:sldChg chg="modSp">
        <pc:chgData name="" userId="" providerId="" clId="Web-{CB2C436E-5A24-4C3C-8954-39AF2C25AFBD}" dt="2018-12-07T14:41:05.297" v="67" actId="1076"/>
        <pc:sldMkLst>
          <pc:docMk/>
          <pc:sldMk cId="0" sldId="264"/>
        </pc:sldMkLst>
        <pc:spChg chg="mod">
          <ac:chgData name="" userId="" providerId="" clId="Web-{CB2C436E-5A24-4C3C-8954-39AF2C25AFBD}" dt="2018-12-07T14:39:37.339" v="61" actId="20577"/>
          <ac:spMkLst>
            <pc:docMk/>
            <pc:sldMk cId="0" sldId="264"/>
            <ac:spMk id="527" creationId="{00000000-0000-0000-0000-000000000000}"/>
          </ac:spMkLst>
        </pc:spChg>
        <pc:spChg chg="mod">
          <ac:chgData name="" userId="" providerId="" clId="Web-{CB2C436E-5A24-4C3C-8954-39AF2C25AFBD}" dt="2018-12-07T14:40:36.402" v="66" actId="14100"/>
          <ac:spMkLst>
            <pc:docMk/>
            <pc:sldMk cId="0" sldId="264"/>
            <ac:spMk id="528" creationId="{00000000-0000-0000-0000-000000000000}"/>
          </ac:spMkLst>
        </pc:spChg>
        <pc:picChg chg="mod">
          <ac:chgData name="" userId="" providerId="" clId="Web-{CB2C436E-5A24-4C3C-8954-39AF2C25AFBD}" dt="2018-12-07T14:41:05.297" v="67" actId="1076"/>
          <ac:picMkLst>
            <pc:docMk/>
            <pc:sldMk cId="0" sldId="264"/>
            <ac:picMk id="9" creationId="{A5CA5B2C-D86A-CC46-A20D-BBFF6D7C1C4E}"/>
          </ac:picMkLst>
        </pc:picChg>
      </pc:sldChg>
    </pc:docChg>
  </pc:docChgLst>
  <pc:docChgLst>
    <pc:chgData clId="Web-{216FD2AD-6267-4749-8524-42299259DEE8}"/>
    <pc:docChg chg="addSld modSld">
      <pc:chgData name="" userId="" providerId="" clId="Web-{216FD2AD-6267-4749-8524-42299259DEE8}" dt="2018-12-18T11:28:20.902" v="1820" actId="20577"/>
      <pc:docMkLst>
        <pc:docMk/>
      </pc:docMkLst>
      <pc:sldChg chg="modSp">
        <pc:chgData name="" userId="" providerId="" clId="Web-{216FD2AD-6267-4749-8524-42299259DEE8}" dt="2018-12-18T11:26:27.948" v="1813" actId="20577"/>
        <pc:sldMkLst>
          <pc:docMk/>
          <pc:sldMk cId="0" sldId="257"/>
        </pc:sldMkLst>
        <pc:spChg chg="mod">
          <ac:chgData name="" userId="" providerId="" clId="Web-{216FD2AD-6267-4749-8524-42299259DEE8}" dt="2018-12-18T11:26:27.948" v="1813" actId="20577"/>
          <ac:spMkLst>
            <pc:docMk/>
            <pc:sldMk cId="0" sldId="257"/>
            <ac:spMk id="478" creationId="{00000000-0000-0000-0000-000000000000}"/>
          </ac:spMkLst>
        </pc:spChg>
      </pc:sldChg>
      <pc:sldChg chg="addSp modSp">
        <pc:chgData name="" userId="" providerId="" clId="Web-{216FD2AD-6267-4749-8524-42299259DEE8}" dt="2018-12-18T11:26:14.714" v="1811" actId="20577"/>
        <pc:sldMkLst>
          <pc:docMk/>
          <pc:sldMk cId="0" sldId="258"/>
        </pc:sldMkLst>
        <pc:spChg chg="mod">
          <ac:chgData name="" userId="" providerId="" clId="Web-{216FD2AD-6267-4749-8524-42299259DEE8}" dt="2018-12-18T11:26:14.714" v="1811" actId="20577"/>
          <ac:spMkLst>
            <pc:docMk/>
            <pc:sldMk cId="0" sldId="258"/>
            <ac:spMk id="484" creationId="{00000000-0000-0000-0000-000000000000}"/>
          </ac:spMkLst>
        </pc:spChg>
        <pc:spChg chg="mod">
          <ac:chgData name="" userId="" providerId="" clId="Web-{216FD2AD-6267-4749-8524-42299259DEE8}" dt="2018-12-18T11:25:07.104" v="1810" actId="20577"/>
          <ac:spMkLst>
            <pc:docMk/>
            <pc:sldMk cId="0" sldId="258"/>
            <ac:spMk id="485" creationId="{00000000-0000-0000-0000-000000000000}"/>
          </ac:spMkLst>
        </pc:spChg>
        <pc:picChg chg="add mod ord">
          <ac:chgData name="" userId="" providerId="" clId="Web-{216FD2AD-6267-4749-8524-42299259DEE8}" dt="2018-12-18T10:24:36.879" v="3"/>
          <ac:picMkLst>
            <pc:docMk/>
            <pc:sldMk cId="0" sldId="258"/>
            <ac:picMk id="3" creationId="{C1A7B66A-AFFA-4B3A-A08B-5ECED9F4C790}"/>
          </ac:picMkLst>
        </pc:picChg>
      </pc:sldChg>
      <pc:sldChg chg="modSp">
        <pc:chgData name="" userId="" providerId="" clId="Web-{216FD2AD-6267-4749-8524-42299259DEE8}" dt="2018-12-18T11:26:36.667" v="1814" actId="20577"/>
        <pc:sldMkLst>
          <pc:docMk/>
          <pc:sldMk cId="0" sldId="259"/>
        </pc:sldMkLst>
        <pc:spChg chg="mod">
          <ac:chgData name="" userId="" providerId="" clId="Web-{216FD2AD-6267-4749-8524-42299259DEE8}" dt="2018-12-18T11:26:36.667" v="1814" actId="20577"/>
          <ac:spMkLst>
            <pc:docMk/>
            <pc:sldMk cId="0" sldId="259"/>
            <ac:spMk id="491" creationId="{00000000-0000-0000-0000-000000000000}"/>
          </ac:spMkLst>
        </pc:spChg>
      </pc:sldChg>
      <pc:sldChg chg="modSp">
        <pc:chgData name="" userId="" providerId="" clId="Web-{216FD2AD-6267-4749-8524-42299259DEE8}" dt="2018-12-18T11:26:57.651" v="1815" actId="1076"/>
        <pc:sldMkLst>
          <pc:docMk/>
          <pc:sldMk cId="0" sldId="260"/>
        </pc:sldMkLst>
        <pc:spChg chg="mod">
          <ac:chgData name="" userId="" providerId="" clId="Web-{216FD2AD-6267-4749-8524-42299259DEE8}" dt="2018-12-18T11:18:58.029" v="1728" actId="20577"/>
          <ac:spMkLst>
            <pc:docMk/>
            <pc:sldMk cId="0" sldId="260"/>
            <ac:spMk id="498" creationId="{00000000-0000-0000-0000-000000000000}"/>
          </ac:spMkLst>
        </pc:spChg>
        <pc:spChg chg="mod">
          <ac:chgData name="" userId="" providerId="" clId="Web-{216FD2AD-6267-4749-8524-42299259DEE8}" dt="2018-12-18T11:26:57.651" v="1815" actId="1076"/>
          <ac:spMkLst>
            <pc:docMk/>
            <pc:sldMk cId="0" sldId="260"/>
            <ac:spMk id="499" creationId="{00000000-0000-0000-0000-000000000000}"/>
          </ac:spMkLst>
        </pc:spChg>
      </pc:sldChg>
      <pc:sldChg chg="modSp">
        <pc:chgData name="" userId="" providerId="" clId="Web-{216FD2AD-6267-4749-8524-42299259DEE8}" dt="2018-12-18T11:28:20.902" v="1820" actId="20577"/>
        <pc:sldMkLst>
          <pc:docMk/>
          <pc:sldMk cId="0" sldId="263"/>
        </pc:sldMkLst>
        <pc:spChg chg="mod">
          <ac:chgData name="" userId="" providerId="" clId="Web-{216FD2AD-6267-4749-8524-42299259DEE8}" dt="2018-12-18T11:28:20.902" v="1820" actId="20577"/>
          <ac:spMkLst>
            <pc:docMk/>
            <pc:sldMk cId="0" sldId="263"/>
            <ac:spMk id="520" creationId="{00000000-0000-0000-0000-000000000000}"/>
          </ac:spMkLst>
        </pc:spChg>
      </pc:sldChg>
      <pc:sldChg chg="modSp">
        <pc:chgData name="" userId="" providerId="" clId="Web-{216FD2AD-6267-4749-8524-42299259DEE8}" dt="2018-12-18T11:17:35.176" v="1708" actId="20577"/>
        <pc:sldMkLst>
          <pc:docMk/>
          <pc:sldMk cId="0" sldId="264"/>
        </pc:sldMkLst>
        <pc:spChg chg="mod">
          <ac:chgData name="" userId="" providerId="" clId="Web-{216FD2AD-6267-4749-8524-42299259DEE8}" dt="2018-12-18T11:17:35.176" v="1708" actId="20577"/>
          <ac:spMkLst>
            <pc:docMk/>
            <pc:sldMk cId="0" sldId="264"/>
            <ac:spMk id="528" creationId="{00000000-0000-0000-0000-000000000000}"/>
          </ac:spMkLst>
        </pc:spChg>
      </pc:sldChg>
      <pc:sldChg chg="modSp">
        <pc:chgData name="" userId="" providerId="" clId="Web-{216FD2AD-6267-4749-8524-42299259DEE8}" dt="2018-12-18T11:23:45.617" v="1776" actId="20577"/>
        <pc:sldMkLst>
          <pc:docMk/>
          <pc:sldMk cId="2887744582" sldId="268"/>
        </pc:sldMkLst>
        <pc:spChg chg="mod">
          <ac:chgData name="" userId="" providerId="" clId="Web-{216FD2AD-6267-4749-8524-42299259DEE8}" dt="2018-12-18T11:23:45.617" v="1776" actId="20577"/>
          <ac:spMkLst>
            <pc:docMk/>
            <pc:sldMk cId="2887744582" sldId="268"/>
            <ac:spMk id="7" creationId="{00000000-0000-0000-0000-000000000000}"/>
          </ac:spMkLst>
        </pc:spChg>
        <pc:spChg chg="mod">
          <ac:chgData name="" userId="" providerId="" clId="Web-{216FD2AD-6267-4749-8524-42299259DEE8}" dt="2018-12-18T11:22:08.435" v="1774" actId="20577"/>
          <ac:spMkLst>
            <pc:docMk/>
            <pc:sldMk cId="2887744582" sldId="268"/>
            <ac:spMk id="8" creationId="{00000000-0000-0000-0000-000000000000}"/>
          </ac:spMkLst>
        </pc:spChg>
      </pc:sldChg>
      <pc:sldChg chg="modSp">
        <pc:chgData name="" userId="" providerId="" clId="Web-{216FD2AD-6267-4749-8524-42299259DEE8}" dt="2018-12-18T11:26:22.386" v="1812" actId="20577"/>
        <pc:sldMkLst>
          <pc:docMk/>
          <pc:sldMk cId="2591408609" sldId="269"/>
        </pc:sldMkLst>
        <pc:spChg chg="mod">
          <ac:chgData name="" userId="" providerId="" clId="Web-{216FD2AD-6267-4749-8524-42299259DEE8}" dt="2018-12-18T11:26:22.386" v="1812" actId="20577"/>
          <ac:spMkLst>
            <pc:docMk/>
            <pc:sldMk cId="2591408609" sldId="269"/>
            <ac:spMk id="4" creationId="{00000000-0000-0000-0000-000000000000}"/>
          </ac:spMkLst>
        </pc:spChg>
      </pc:sldChg>
      <pc:sldChg chg="modSp">
        <pc:chgData name="" userId="" providerId="" clId="Web-{216FD2AD-6267-4749-8524-42299259DEE8}" dt="2018-12-18T11:28:10.292" v="1818" actId="20577"/>
        <pc:sldMkLst>
          <pc:docMk/>
          <pc:sldMk cId="3858686320" sldId="270"/>
        </pc:sldMkLst>
        <pc:spChg chg="mod">
          <ac:chgData name="" userId="" providerId="" clId="Web-{216FD2AD-6267-4749-8524-42299259DEE8}" dt="2018-12-18T11:28:10.292" v="1818" actId="20577"/>
          <ac:spMkLst>
            <pc:docMk/>
            <pc:sldMk cId="3858686320" sldId="270"/>
            <ac:spMk id="534" creationId="{00000000-0000-0000-0000-000000000000}"/>
          </ac:spMkLst>
        </pc:spChg>
        <pc:spChg chg="mod">
          <ac:chgData name="" userId="" providerId="" clId="Web-{216FD2AD-6267-4749-8524-42299259DEE8}" dt="2018-12-18T11:28:02.152" v="1816" actId="20577"/>
          <ac:spMkLst>
            <pc:docMk/>
            <pc:sldMk cId="3858686320" sldId="270"/>
            <ac:spMk id="535" creationId="{00000000-0000-0000-0000-000000000000}"/>
          </ac:spMkLst>
        </pc:spChg>
      </pc:sldChg>
      <pc:sldChg chg="addSp delSp modSp new">
        <pc:chgData name="" userId="" providerId="" clId="Web-{216FD2AD-6267-4749-8524-42299259DEE8}" dt="2018-12-18T11:18:40.905" v="1726" actId="20577"/>
        <pc:sldMkLst>
          <pc:docMk/>
          <pc:sldMk cId="3344707121" sldId="271"/>
        </pc:sldMkLst>
        <pc:spChg chg="del">
          <ac:chgData name="" userId="" providerId="" clId="Web-{216FD2AD-6267-4749-8524-42299259DEE8}" dt="2018-12-18T10:26:20.082" v="49"/>
          <ac:spMkLst>
            <pc:docMk/>
            <pc:sldMk cId="3344707121" sldId="271"/>
            <ac:spMk id="2" creationId="{C60603CD-A9AF-40D5-965B-EEA2DB5E0D75}"/>
          </ac:spMkLst>
        </pc:spChg>
        <pc:spChg chg="del">
          <ac:chgData name="" userId="" providerId="" clId="Web-{216FD2AD-6267-4749-8524-42299259DEE8}" dt="2018-12-18T10:26:17.848" v="48"/>
          <ac:spMkLst>
            <pc:docMk/>
            <pc:sldMk cId="3344707121" sldId="271"/>
            <ac:spMk id="3" creationId="{A95E45B1-4D84-4982-BC64-5769300816B2}"/>
          </ac:spMkLst>
        </pc:spChg>
        <pc:spChg chg="del">
          <ac:chgData name="" userId="" providerId="" clId="Web-{216FD2AD-6267-4749-8524-42299259DEE8}" dt="2018-12-18T10:26:16.004" v="47"/>
          <ac:spMkLst>
            <pc:docMk/>
            <pc:sldMk cId="3344707121" sldId="271"/>
            <ac:spMk id="4" creationId="{84E5EEC7-5E1D-4A7B-97A5-276756918B66}"/>
          </ac:spMkLst>
        </pc:spChg>
        <pc:spChg chg="add mod">
          <ac:chgData name="" userId="" providerId="" clId="Web-{216FD2AD-6267-4749-8524-42299259DEE8}" dt="2018-12-18T11:18:40.905" v="1726" actId="20577"/>
          <ac:spMkLst>
            <pc:docMk/>
            <pc:sldMk cId="3344707121" sldId="271"/>
            <ac:spMk id="6" creationId="{18C7EB49-B11A-4A73-8B76-53B3453F541D}"/>
          </ac:spMkLst>
        </pc:spChg>
        <pc:spChg chg="add mod">
          <ac:chgData name="" userId="" providerId="" clId="Web-{216FD2AD-6267-4749-8524-42299259DEE8}" dt="2018-12-18T10:44:03.476" v="959" actId="1076"/>
          <ac:spMkLst>
            <pc:docMk/>
            <pc:sldMk cId="3344707121" sldId="271"/>
            <ac:spMk id="11" creationId="{03A4242A-0C3E-4EA5-844C-51BED2BBDCD0}"/>
          </ac:spMkLst>
        </pc:spChg>
        <pc:picChg chg="add ord">
          <ac:chgData name="" userId="" providerId="" clId="Web-{216FD2AD-6267-4749-8524-42299259DEE8}" dt="2018-12-18T10:26:50.317" v="57"/>
          <ac:picMkLst>
            <pc:docMk/>
            <pc:sldMk cId="3344707121" sldId="271"/>
            <ac:picMk id="8" creationId="{0343A0D8-FECB-4D71-8E51-862913C08489}"/>
          </ac:picMkLst>
        </pc:picChg>
        <pc:picChg chg="add">
          <ac:chgData name="" userId="" providerId="" clId="Web-{216FD2AD-6267-4749-8524-42299259DEE8}" dt="2018-12-18T10:26:42.192" v="56"/>
          <ac:picMkLst>
            <pc:docMk/>
            <pc:sldMk cId="3344707121" sldId="271"/>
            <ac:picMk id="10" creationId="{93DCB3E2-68A1-4D73-B90F-CEBF436C0CEC}"/>
          </ac:picMkLst>
        </pc:picChg>
        <pc:picChg chg="add del mod">
          <ac:chgData name="" userId="" providerId="" clId="Web-{216FD2AD-6267-4749-8524-42299259DEE8}" dt="2018-12-18T10:33:13.505" v="423"/>
          <ac:picMkLst>
            <pc:docMk/>
            <pc:sldMk cId="3344707121" sldId="271"/>
            <ac:picMk id="12" creationId="{80305F0C-9506-4F28-8FA7-A2D77E046A3B}"/>
          </ac:picMkLst>
        </pc:picChg>
      </pc:sldChg>
      <pc:sldChg chg="addSp delSp modSp new">
        <pc:chgData name="" userId="" providerId="" clId="Web-{216FD2AD-6267-4749-8524-42299259DEE8}" dt="2018-12-18T11:18:10.746" v="1719" actId="20577"/>
        <pc:sldMkLst>
          <pc:docMk/>
          <pc:sldMk cId="3520861944" sldId="272"/>
        </pc:sldMkLst>
        <pc:spChg chg="del">
          <ac:chgData name="" userId="" providerId="" clId="Web-{216FD2AD-6267-4749-8524-42299259DEE8}" dt="2018-12-18T10:49:34.789" v="1029"/>
          <ac:spMkLst>
            <pc:docMk/>
            <pc:sldMk cId="3520861944" sldId="272"/>
            <ac:spMk id="2" creationId="{839219DA-D8A2-442C-8A51-FCEDB410006A}"/>
          </ac:spMkLst>
        </pc:spChg>
        <pc:spChg chg="del">
          <ac:chgData name="" userId="" providerId="" clId="Web-{216FD2AD-6267-4749-8524-42299259DEE8}" dt="2018-12-18T10:49:33.524" v="1028"/>
          <ac:spMkLst>
            <pc:docMk/>
            <pc:sldMk cId="3520861944" sldId="272"/>
            <ac:spMk id="3" creationId="{D194D8F7-2441-426E-B323-4F40B5D2AD1E}"/>
          </ac:spMkLst>
        </pc:spChg>
        <pc:spChg chg="del">
          <ac:chgData name="" userId="" providerId="" clId="Web-{216FD2AD-6267-4749-8524-42299259DEE8}" dt="2018-12-18T10:49:29.680" v="1027"/>
          <ac:spMkLst>
            <pc:docMk/>
            <pc:sldMk cId="3520861944" sldId="272"/>
            <ac:spMk id="4" creationId="{01817652-B9B5-4C8A-905E-F20E3C3A76D6}"/>
          </ac:spMkLst>
        </pc:spChg>
        <pc:spChg chg="add mod">
          <ac:chgData name="" userId="" providerId="" clId="Web-{216FD2AD-6267-4749-8524-42299259DEE8}" dt="2018-12-18T11:18:10.746" v="1719" actId="20577"/>
          <ac:spMkLst>
            <pc:docMk/>
            <pc:sldMk cId="3520861944" sldId="272"/>
            <ac:spMk id="5" creationId="{1094D82C-F420-4C98-9CC3-59FAFD2E3F7C}"/>
          </ac:spMkLst>
        </pc:spChg>
        <pc:picChg chg="add">
          <ac:chgData name="" userId="" providerId="" clId="Web-{216FD2AD-6267-4749-8524-42299259DEE8}" dt="2018-12-18T10:50:11.087" v="1056"/>
          <ac:picMkLst>
            <pc:docMk/>
            <pc:sldMk cId="3520861944" sldId="272"/>
            <ac:picMk id="7" creationId="{F41B6968-8CC4-463F-8865-E4F4D7DC141E}"/>
          </ac:picMkLst>
        </pc:picChg>
        <pc:picChg chg="add">
          <ac:chgData name="" userId="" providerId="" clId="Web-{216FD2AD-6267-4749-8524-42299259DEE8}" dt="2018-12-18T10:50:11.118" v="1057"/>
          <ac:picMkLst>
            <pc:docMk/>
            <pc:sldMk cId="3520861944" sldId="272"/>
            <ac:picMk id="9" creationId="{D802D688-A3C2-45EA-B474-A114BC579179}"/>
          </ac:picMkLst>
        </pc:picChg>
      </pc:sldChg>
      <pc:sldChg chg="addSp delSp modSp new">
        <pc:chgData name="" userId="" providerId="" clId="Web-{216FD2AD-6267-4749-8524-42299259DEE8}" dt="2018-12-18T11:13:54.247" v="1646" actId="20577"/>
        <pc:sldMkLst>
          <pc:docMk/>
          <pc:sldMk cId="1534189584" sldId="273"/>
        </pc:sldMkLst>
        <pc:spChg chg="add del mod">
          <ac:chgData name="" userId="" providerId="" clId="Web-{216FD2AD-6267-4749-8524-42299259DEE8}" dt="2018-12-18T10:58:41.869" v="1267"/>
          <ac:spMkLst>
            <pc:docMk/>
            <pc:sldMk cId="1534189584" sldId="273"/>
            <ac:spMk id="2" creationId="{046207F7-43EB-4709-8421-750EAED6949E}"/>
          </ac:spMkLst>
        </pc:spChg>
        <pc:spChg chg="add mod">
          <ac:chgData name="" userId="" providerId="" clId="Web-{216FD2AD-6267-4749-8524-42299259DEE8}" dt="2018-12-18T11:13:54.247" v="1646" actId="20577"/>
          <ac:spMkLst>
            <pc:docMk/>
            <pc:sldMk cId="1534189584" sldId="273"/>
            <ac:spMk id="8" creationId="{6B8B0515-DCD8-441B-8BA9-CF165FDA47B3}"/>
          </ac:spMkLst>
        </pc:spChg>
        <pc:picChg chg="add">
          <ac:chgData name="" userId="" providerId="" clId="Web-{216FD2AD-6267-4749-8524-42299259DEE8}" dt="2018-12-18T10:58:49.338" v="1268"/>
          <ac:picMkLst>
            <pc:docMk/>
            <pc:sldMk cId="1534189584" sldId="273"/>
            <ac:picMk id="4" creationId="{8DB90B14-8518-424C-AF8F-218E9B045817}"/>
          </ac:picMkLst>
        </pc:picChg>
        <pc:picChg chg="add">
          <ac:chgData name="" userId="" providerId="" clId="Web-{216FD2AD-6267-4749-8524-42299259DEE8}" dt="2018-12-18T10:58:49.354" v="1269"/>
          <ac:picMkLst>
            <pc:docMk/>
            <pc:sldMk cId="1534189584" sldId="273"/>
            <ac:picMk id="6" creationId="{FFBD5CB1-413A-4C04-976C-4536ECFD8A2E}"/>
          </ac:picMkLst>
        </pc:picChg>
      </pc:sldChg>
    </pc:docChg>
  </pc:docChgLst>
  <pc:docChgLst>
    <pc:chgData clId="Web-{E3510E44-3F65-4F5E-B74F-22A9461A103F}"/>
    <pc:docChg chg="addSld modSld">
      <pc:chgData name="" userId="" providerId="" clId="Web-{E3510E44-3F65-4F5E-B74F-22A9461A103F}" dt="2019-01-28T15:36:50.834" v="152" actId="1076"/>
      <pc:docMkLst>
        <pc:docMk/>
      </pc:docMkLst>
      <pc:sldChg chg="modSp">
        <pc:chgData name="" userId="" providerId="" clId="Web-{E3510E44-3F65-4F5E-B74F-22A9461A103F}" dt="2019-01-28T15:31:01.838" v="123" actId="1076"/>
        <pc:sldMkLst>
          <pc:docMk/>
          <pc:sldMk cId="2638289260" sldId="274"/>
        </pc:sldMkLst>
        <pc:spChg chg="mod">
          <ac:chgData name="" userId="" providerId="" clId="Web-{E3510E44-3F65-4F5E-B74F-22A9461A103F}" dt="2019-01-28T15:31:01.838" v="123" actId="1076"/>
          <ac:spMkLst>
            <pc:docMk/>
            <pc:sldMk cId="2638289260" sldId="274"/>
            <ac:spMk id="2" creationId="{00000000-0000-0000-0000-000000000000}"/>
          </ac:spMkLst>
        </pc:spChg>
      </pc:sldChg>
      <pc:sldChg chg="addSp modSp">
        <pc:chgData name="" userId="" providerId="" clId="Web-{E3510E44-3F65-4F5E-B74F-22A9461A103F}" dt="2019-01-28T15:31:10.666" v="128" actId="1076"/>
        <pc:sldMkLst>
          <pc:docMk/>
          <pc:sldMk cId="4085151093" sldId="276"/>
        </pc:sldMkLst>
        <pc:picChg chg="add mod">
          <ac:chgData name="" userId="" providerId="" clId="Web-{E3510E44-3F65-4F5E-B74F-22A9461A103F}" dt="2019-01-28T15:31:10.666" v="128" actId="1076"/>
          <ac:picMkLst>
            <pc:docMk/>
            <pc:sldMk cId="4085151093" sldId="276"/>
            <ac:picMk id="5" creationId="{3C2B55A2-C0CA-4259-91EB-0E63A593D5B2}"/>
          </ac:picMkLst>
        </pc:picChg>
      </pc:sldChg>
      <pc:sldChg chg="addSp modSp">
        <pc:chgData name="" userId="" providerId="" clId="Web-{E3510E44-3F65-4F5E-B74F-22A9461A103F}" dt="2019-01-28T15:28:43.412" v="122" actId="1076"/>
        <pc:sldMkLst>
          <pc:docMk/>
          <pc:sldMk cId="3125981423" sldId="278"/>
        </pc:sldMkLst>
        <pc:spChg chg="add mod">
          <ac:chgData name="" userId="" providerId="" clId="Web-{E3510E44-3F65-4F5E-B74F-22A9461A103F}" dt="2019-01-28T15:26:22.063" v="13"/>
          <ac:spMkLst>
            <pc:docMk/>
            <pc:sldMk cId="3125981423" sldId="278"/>
            <ac:spMk id="4" creationId="{665A66E3-6EA4-4EFA-A8FB-044FBEDAE924}"/>
          </ac:spMkLst>
        </pc:spChg>
        <pc:spChg chg="add mod">
          <ac:chgData name="" userId="" providerId="" clId="Web-{E3510E44-3F65-4F5E-B74F-22A9461A103F}" dt="2019-01-28T15:28:43.412" v="122" actId="1076"/>
          <ac:spMkLst>
            <pc:docMk/>
            <pc:sldMk cId="3125981423" sldId="278"/>
            <ac:spMk id="5" creationId="{72564A06-3CF5-427F-B6A2-4F783FF359EE}"/>
          </ac:spMkLst>
        </pc:spChg>
        <pc:spChg chg="add mod">
          <ac:chgData name="" userId="" providerId="" clId="Web-{E3510E44-3F65-4F5E-B74F-22A9461A103F}" dt="2019-01-28T15:28:32.161" v="118" actId="1076"/>
          <ac:spMkLst>
            <pc:docMk/>
            <pc:sldMk cId="3125981423" sldId="278"/>
            <ac:spMk id="6" creationId="{1CBC25EA-204D-46EF-92D7-4B7907139ACF}"/>
          </ac:spMkLst>
        </pc:spChg>
        <pc:spChg chg="mod">
          <ac:chgData name="" userId="" providerId="" clId="Web-{E3510E44-3F65-4F5E-B74F-22A9461A103F}" dt="2019-01-28T15:28:39.037" v="121" actId="20577"/>
          <ac:spMkLst>
            <pc:docMk/>
            <pc:sldMk cId="3125981423" sldId="278"/>
            <ac:spMk id="8" creationId="{143AA567-FA71-483A-AAB3-4FCF9BB42FBF}"/>
          </ac:spMkLst>
        </pc:spChg>
        <pc:spChg chg="mod">
          <ac:chgData name="" userId="" providerId="" clId="Web-{E3510E44-3F65-4F5E-B74F-22A9461A103F}" dt="2019-01-28T15:26:27.376" v="14" actId="1076"/>
          <ac:spMkLst>
            <pc:docMk/>
            <pc:sldMk cId="3125981423" sldId="278"/>
            <ac:spMk id="17" creationId="{AB1063C2-04D0-4CA9-9534-400C2D9868E8}"/>
          </ac:spMkLst>
        </pc:spChg>
        <pc:picChg chg="add mod">
          <ac:chgData name="" userId="" providerId="" clId="Web-{E3510E44-3F65-4F5E-B74F-22A9461A103F}" dt="2019-01-28T15:25:52.391" v="5" actId="14100"/>
          <ac:picMkLst>
            <pc:docMk/>
            <pc:sldMk cId="3125981423" sldId="278"/>
            <ac:picMk id="2" creationId="{D0605986-9DEE-4DC1-AFE7-3203B5D76732}"/>
          </ac:picMkLst>
        </pc:picChg>
        <pc:picChg chg="mod">
          <ac:chgData name="" userId="" providerId="" clId="Web-{E3510E44-3F65-4F5E-B74F-22A9461A103F}" dt="2019-01-28T15:25:42.422" v="1" actId="1076"/>
          <ac:picMkLst>
            <pc:docMk/>
            <pc:sldMk cId="3125981423" sldId="278"/>
            <ac:picMk id="15" creationId="{1FD1B897-BE91-4C24-A6B1-5B3D2492F093}"/>
          </ac:picMkLst>
        </pc:picChg>
      </pc:sldChg>
      <pc:sldChg chg="addSp modSp new">
        <pc:chgData name="" userId="" providerId="" clId="Web-{E3510E44-3F65-4F5E-B74F-22A9461A103F}" dt="2019-01-28T15:36:50.834" v="152" actId="1076"/>
        <pc:sldMkLst>
          <pc:docMk/>
          <pc:sldMk cId="2959148877" sldId="280"/>
        </pc:sldMkLst>
        <pc:spChg chg="add mod">
          <ac:chgData name="" userId="" providerId="" clId="Web-{E3510E44-3F65-4F5E-B74F-22A9461A103F}" dt="2019-01-28T15:36:50.834" v="152" actId="1076"/>
          <ac:spMkLst>
            <pc:docMk/>
            <pc:sldMk cId="2959148877" sldId="280"/>
            <ac:spMk id="5" creationId="{D0AABC3B-D863-45D5-894D-1D588F95CE6B}"/>
          </ac:spMkLst>
        </pc:spChg>
        <pc:picChg chg="add mod">
          <ac:chgData name="" userId="" providerId="" clId="Web-{E3510E44-3F65-4F5E-B74F-22A9461A103F}" dt="2019-01-28T15:33:06.576" v="140" actId="1076"/>
          <ac:picMkLst>
            <pc:docMk/>
            <pc:sldMk cId="2959148877" sldId="280"/>
            <ac:picMk id="2" creationId="{C8E0EEDB-CA3E-4FB9-87D0-6BA5EC99AB74}"/>
          </ac:picMkLst>
        </pc:picChg>
        <pc:picChg chg="add">
          <ac:chgData name="" userId="" providerId="" clId="Web-{E3510E44-3F65-4F5E-B74F-22A9461A103F}" dt="2019-01-28T15:32:56.920" v="138"/>
          <ac:picMkLst>
            <pc:docMk/>
            <pc:sldMk cId="2959148877" sldId="280"/>
            <ac:picMk id="7" creationId="{47B231D3-3D65-4007-A038-41F55F6BE87C}"/>
          </ac:picMkLst>
        </pc:picChg>
        <pc:picChg chg="add">
          <ac:chgData name="" userId="" providerId="" clId="Web-{E3510E44-3F65-4F5E-B74F-22A9461A103F}" dt="2019-01-28T15:33:03.295" v="139"/>
          <ac:picMkLst>
            <pc:docMk/>
            <pc:sldMk cId="2959148877" sldId="280"/>
            <ac:picMk id="9" creationId="{388F9FE8-A24C-42D6-B6A5-F76743326AED}"/>
          </ac:picMkLst>
        </pc:picChg>
      </pc:sldChg>
    </pc:docChg>
  </pc:docChgLst>
  <pc:docChgLst>
    <pc:chgData clId="Web-{153E4118-A41B-4DCB-90D2-6BF92423F522}"/>
    <pc:docChg chg="addSld modSld">
      <pc:chgData name="" userId="" providerId="" clId="Web-{153E4118-A41B-4DCB-90D2-6BF92423F522}" dt="2018-12-07T14:14:51.100" v="328" actId="20577"/>
      <pc:docMkLst>
        <pc:docMk/>
      </pc:docMkLst>
      <pc:sldChg chg="modSp">
        <pc:chgData name="" userId="" providerId="" clId="Web-{153E4118-A41B-4DCB-90D2-6BF92423F522}" dt="2018-12-07T13:05:25.153" v="7" actId="14100"/>
        <pc:sldMkLst>
          <pc:docMk/>
          <pc:sldMk cId="0" sldId="258"/>
        </pc:sldMkLst>
        <pc:spChg chg="mod">
          <ac:chgData name="" userId="" providerId="" clId="Web-{153E4118-A41B-4DCB-90D2-6BF92423F522}" dt="2018-12-07T13:05:25.153" v="7" actId="14100"/>
          <ac:spMkLst>
            <pc:docMk/>
            <pc:sldMk cId="0" sldId="258"/>
            <ac:spMk id="485" creationId="{00000000-0000-0000-0000-000000000000}"/>
          </ac:spMkLst>
        </pc:spChg>
      </pc:sldChg>
      <pc:sldChg chg="addSp delSp modSp">
        <pc:chgData name="" userId="" providerId="" clId="Web-{153E4118-A41B-4DCB-90D2-6BF92423F522}" dt="2018-12-07T14:14:51.100" v="328" actId="20577"/>
        <pc:sldMkLst>
          <pc:docMk/>
          <pc:sldMk cId="0" sldId="260"/>
        </pc:sldMkLst>
        <pc:spChg chg="mod">
          <ac:chgData name="" userId="" providerId="" clId="Web-{153E4118-A41B-4DCB-90D2-6BF92423F522}" dt="2018-12-07T14:14:51.100" v="328" actId="20577"/>
          <ac:spMkLst>
            <pc:docMk/>
            <pc:sldMk cId="0" sldId="260"/>
            <ac:spMk id="499" creationId="{00000000-0000-0000-0000-000000000000}"/>
          </ac:spMkLst>
        </pc:spChg>
        <pc:picChg chg="add del mod">
          <ac:chgData name="" userId="" providerId="" clId="Web-{153E4118-A41B-4DCB-90D2-6BF92423F522}" dt="2018-12-07T13:24:02.231" v="65"/>
          <ac:picMkLst>
            <pc:docMk/>
            <pc:sldMk cId="0" sldId="260"/>
            <ac:picMk id="2" creationId="{8B60D216-E3EC-4D35-91E8-9C139D92D507}"/>
          </ac:picMkLst>
        </pc:picChg>
      </pc:sldChg>
      <pc:sldChg chg="modSp">
        <pc:chgData name="" userId="" providerId="" clId="Web-{153E4118-A41B-4DCB-90D2-6BF92423F522}" dt="2018-12-07T13:41:15.495" v="205" actId="20577"/>
        <pc:sldMkLst>
          <pc:docMk/>
          <pc:sldMk cId="0" sldId="261"/>
        </pc:sldMkLst>
        <pc:spChg chg="mod">
          <ac:chgData name="" userId="" providerId="" clId="Web-{153E4118-A41B-4DCB-90D2-6BF92423F522}" dt="2018-12-07T13:41:15.495" v="205" actId="20577"/>
          <ac:spMkLst>
            <pc:docMk/>
            <pc:sldMk cId="0" sldId="261"/>
            <ac:spMk id="506" creationId="{00000000-0000-0000-0000-000000000000}"/>
          </ac:spMkLst>
        </pc:spChg>
      </pc:sldChg>
      <pc:sldChg chg="addSp delSp modSp">
        <pc:chgData name="" userId="" providerId="" clId="Web-{153E4118-A41B-4DCB-90D2-6BF92423F522}" dt="2018-12-07T14:08:47.861" v="296" actId="20577"/>
        <pc:sldMkLst>
          <pc:docMk/>
          <pc:sldMk cId="0" sldId="262"/>
        </pc:sldMkLst>
        <pc:spChg chg="mod">
          <ac:chgData name="" userId="" providerId="" clId="Web-{153E4118-A41B-4DCB-90D2-6BF92423F522}" dt="2018-12-07T13:51:05.065" v="269" actId="20577"/>
          <ac:spMkLst>
            <pc:docMk/>
            <pc:sldMk cId="0" sldId="262"/>
            <ac:spMk id="512" creationId="{00000000-0000-0000-0000-000000000000}"/>
          </ac:spMkLst>
        </pc:spChg>
        <pc:spChg chg="add del mod">
          <ac:chgData name="" userId="" providerId="" clId="Web-{153E4118-A41B-4DCB-90D2-6BF92423F522}" dt="2018-12-07T14:08:47.861" v="296" actId="20577"/>
          <ac:spMkLst>
            <pc:docMk/>
            <pc:sldMk cId="0" sldId="262"/>
            <ac:spMk id="513" creationId="{00000000-0000-0000-0000-000000000000}"/>
          </ac:spMkLst>
        </pc:spChg>
        <pc:picChg chg="mod">
          <ac:chgData name="" userId="" providerId="" clId="Web-{153E4118-A41B-4DCB-90D2-6BF92423F522}" dt="2018-12-07T13:51:38.409" v="275" actId="14100"/>
          <ac:picMkLst>
            <pc:docMk/>
            <pc:sldMk cId="0" sldId="262"/>
            <ac:picMk id="519" creationId="{00000000-0000-0000-0000-000000000000}"/>
          </ac:picMkLst>
        </pc:picChg>
      </pc:sldChg>
      <pc:sldChg chg="addSp delSp modSp new">
        <pc:chgData name="" userId="" providerId="" clId="Web-{153E4118-A41B-4DCB-90D2-6BF92423F522}" dt="2018-12-07T14:09:20.502" v="305" actId="20577"/>
        <pc:sldMkLst>
          <pc:docMk/>
          <pc:sldMk cId="563713774" sldId="267"/>
        </pc:sldMkLst>
        <pc:spChg chg="mod">
          <ac:chgData name="" userId="" providerId="" clId="Web-{153E4118-A41B-4DCB-90D2-6BF92423F522}" dt="2018-12-07T13:30:15.251" v="126" actId="20577"/>
          <ac:spMkLst>
            <pc:docMk/>
            <pc:sldMk cId="563713774" sldId="267"/>
            <ac:spMk id="2" creationId="{40092D19-B407-4715-B408-C442CA3BC8C9}"/>
          </ac:spMkLst>
        </pc:spChg>
        <pc:spChg chg="add mod">
          <ac:chgData name="" userId="" providerId="" clId="Web-{153E4118-A41B-4DCB-90D2-6BF92423F522}" dt="2018-12-07T14:09:20.502" v="305" actId="20577"/>
          <ac:spMkLst>
            <pc:docMk/>
            <pc:sldMk cId="563713774" sldId="267"/>
            <ac:spMk id="15" creationId="{3EB11AD9-242D-4775-902B-0F013F598BCF}"/>
          </ac:spMkLst>
        </pc:spChg>
        <pc:spChg chg="add del mod">
          <ac:chgData name="" userId="" providerId="" clId="Web-{153E4118-A41B-4DCB-90D2-6BF92423F522}" dt="2018-12-07T13:25:10.450" v="74"/>
          <ac:spMkLst>
            <pc:docMk/>
            <pc:sldMk cId="563713774" sldId="267"/>
            <ac:spMk id="16" creationId="{AB18B66E-40D4-4210-90C9-C1C05D28F483}"/>
          </ac:spMkLst>
        </pc:spChg>
        <pc:picChg chg="add mod">
          <ac:chgData name="" userId="" providerId="" clId="Web-{153E4118-A41B-4DCB-90D2-6BF92423F522}" dt="2018-12-07T13:42:51.074" v="209" actId="14100"/>
          <ac:picMkLst>
            <pc:docMk/>
            <pc:sldMk cId="563713774" sldId="267"/>
            <ac:picMk id="3" creationId="{F7D63559-9F69-42DD-A94A-0B4F0EB16B06}"/>
          </ac:picMkLst>
        </pc:picChg>
        <pc:picChg chg="add">
          <ac:chgData name="" userId="" providerId="" clId="Web-{153E4118-A41B-4DCB-90D2-6BF92423F522}" dt="2018-12-07T13:17:27.678" v="40"/>
          <ac:picMkLst>
            <pc:docMk/>
            <pc:sldMk cId="563713774" sldId="267"/>
            <ac:picMk id="6" creationId="{CC83F2FD-F8C9-4ECC-954E-40520106EC72}"/>
          </ac:picMkLst>
        </pc:picChg>
        <pc:picChg chg="add mod">
          <ac:chgData name="" userId="" providerId="" clId="Web-{153E4118-A41B-4DCB-90D2-6BF92423F522}" dt="2018-12-07T13:17:43.585" v="42" actId="1076"/>
          <ac:picMkLst>
            <pc:docMk/>
            <pc:sldMk cId="563713774" sldId="267"/>
            <ac:picMk id="8" creationId="{75854E33-49C2-450C-BA64-0C00FCD56B3E}"/>
          </ac:picMkLst>
        </pc:picChg>
        <pc:picChg chg="add del">
          <ac:chgData name="" userId="" providerId="" clId="Web-{153E4118-A41B-4DCB-90D2-6BF92423F522}" dt="2018-12-07T13:19:43.790" v="58"/>
          <ac:picMkLst>
            <pc:docMk/>
            <pc:sldMk cId="563713774" sldId="267"/>
            <ac:picMk id="10" creationId="{0A056F36-ABB1-42CD-8A2F-2BB76A77C5B1}"/>
          </ac:picMkLst>
        </pc:picChg>
        <pc:picChg chg="add del">
          <ac:chgData name="" userId="" providerId="" clId="Web-{153E4118-A41B-4DCB-90D2-6BF92423F522}" dt="2018-12-07T13:19:57.290" v="60"/>
          <ac:picMkLst>
            <pc:docMk/>
            <pc:sldMk cId="563713774" sldId="267"/>
            <ac:picMk id="12" creationId="{580FFCE8-76BA-456B-B364-81FDF03C52CF}"/>
          </ac:picMkLst>
        </pc:picChg>
        <pc:picChg chg="add mod">
          <ac:chgData name="" userId="" providerId="" clId="Web-{153E4118-A41B-4DCB-90D2-6BF92423F522}" dt="2018-12-07T13:43:04.309" v="210" actId="14100"/>
          <ac:picMkLst>
            <pc:docMk/>
            <pc:sldMk cId="563713774" sldId="267"/>
            <ac:picMk id="13" creationId="{D2B09D38-373A-4455-8CAC-CDD315CD3396}"/>
          </ac:picMkLst>
        </pc:picChg>
      </pc:sldChg>
    </pc:docChg>
  </pc:docChgLst>
  <pc:docChgLst>
    <pc:chgData clId="Web-{7BFD0F7A-E2A7-42D9-B48B-A3B55082E8B2}"/>
    <pc:docChg chg="modSld">
      <pc:chgData name="" userId="" providerId="" clId="Web-{7BFD0F7A-E2A7-42D9-B48B-A3B55082E8B2}" dt="2019-01-28T15:02:48.753" v="350" actId="20577"/>
      <pc:docMkLst>
        <pc:docMk/>
      </pc:docMkLst>
      <pc:sldChg chg="modSp">
        <pc:chgData name="" userId="" providerId="" clId="Web-{7BFD0F7A-E2A7-42D9-B48B-A3B55082E8B2}" dt="2019-01-28T15:02:48.753" v="350" actId="20577"/>
        <pc:sldMkLst>
          <pc:docMk/>
          <pc:sldMk cId="3125981423" sldId="278"/>
        </pc:sldMkLst>
        <pc:spChg chg="mod">
          <ac:chgData name="" userId="" providerId="" clId="Web-{7BFD0F7A-E2A7-42D9-B48B-A3B55082E8B2}" dt="2019-01-28T15:02:48.753" v="350" actId="20577"/>
          <ac:spMkLst>
            <pc:docMk/>
            <pc:sldMk cId="3125981423" sldId="278"/>
            <ac:spMk id="8" creationId="{143AA567-FA71-483A-AAB3-4FCF9BB42FBF}"/>
          </ac:spMkLst>
        </pc:spChg>
      </pc:sldChg>
      <pc:sldChg chg="addSp modSp">
        <pc:chgData name="" userId="" providerId="" clId="Web-{7BFD0F7A-E2A7-42D9-B48B-A3B55082E8B2}" dt="2019-01-28T14:59:05.011" v="346" actId="20577"/>
        <pc:sldMkLst>
          <pc:docMk/>
          <pc:sldMk cId="1657641207" sldId="279"/>
        </pc:sldMkLst>
        <pc:spChg chg="add mod">
          <ac:chgData name="" userId="" providerId="" clId="Web-{7BFD0F7A-E2A7-42D9-B48B-A3B55082E8B2}" dt="2019-01-28T14:58:29.370" v="271" actId="20577"/>
          <ac:spMkLst>
            <pc:docMk/>
            <pc:sldMk cId="1657641207" sldId="279"/>
            <ac:spMk id="13" creationId="{C0CFD252-77A3-4156-A5B8-4DC11EB8EC2B}"/>
          </ac:spMkLst>
        </pc:spChg>
        <pc:spChg chg="add mod">
          <ac:chgData name="" userId="" providerId="" clId="Web-{7BFD0F7A-E2A7-42D9-B48B-A3B55082E8B2}" dt="2019-01-28T14:59:05.011" v="346" actId="20577"/>
          <ac:spMkLst>
            <pc:docMk/>
            <pc:sldMk cId="1657641207" sldId="279"/>
            <ac:spMk id="14" creationId="{D190DFD6-86A7-46BF-8FD5-55F3C316EF15}"/>
          </ac:spMkLst>
        </pc:spChg>
        <pc:picChg chg="add mod">
          <ac:chgData name="" userId="" providerId="" clId="Web-{7BFD0F7A-E2A7-42D9-B48B-A3B55082E8B2}" dt="2019-01-28T14:53:15.156" v="11" actId="14100"/>
          <ac:picMkLst>
            <pc:docMk/>
            <pc:sldMk cId="1657641207" sldId="279"/>
            <ac:picMk id="9" creationId="{6F1BAD91-C029-4A95-8B15-7E6823226D46}"/>
          </ac:picMkLst>
        </pc:picChg>
        <pc:picChg chg="add mod">
          <ac:chgData name="" userId="" providerId="" clId="Web-{7BFD0F7A-E2A7-42D9-B48B-A3B55082E8B2}" dt="2019-01-28T14:53:09.844" v="9" actId="14100"/>
          <ac:picMkLst>
            <pc:docMk/>
            <pc:sldMk cId="1657641207" sldId="279"/>
            <ac:picMk id="11" creationId="{8C6D0265-D93D-4D92-8E7B-6AA56A2810A6}"/>
          </ac:picMkLst>
        </pc:picChg>
      </pc:sldChg>
    </pc:docChg>
  </pc:docChgLst>
  <pc:docChgLst>
    <pc:chgData clId="Web-{E156A0D2-E90A-49D6-BE4C-FA7723C011C0}"/>
    <pc:docChg chg="modSld">
      <pc:chgData name="" userId="" providerId="" clId="Web-{E156A0D2-E90A-49D6-BE4C-FA7723C011C0}" dt="2018-12-07T15:25:11.032" v="1299" actId="1076"/>
      <pc:docMkLst>
        <pc:docMk/>
      </pc:docMkLst>
      <pc:sldChg chg="addSp modSp">
        <pc:chgData name="" userId="" providerId="" clId="Web-{E156A0D2-E90A-49D6-BE4C-FA7723C011C0}" dt="2018-12-07T15:03:27.327" v="601" actId="20577"/>
        <pc:sldMkLst>
          <pc:docMk/>
          <pc:sldMk cId="0" sldId="263"/>
        </pc:sldMkLst>
        <pc:spChg chg="add mod">
          <ac:chgData name="" userId="" providerId="" clId="Web-{E156A0D2-E90A-49D6-BE4C-FA7723C011C0}" dt="2018-12-07T15:01:59.904" v="594" actId="20577"/>
          <ac:spMkLst>
            <pc:docMk/>
            <pc:sldMk cId="0" sldId="263"/>
            <ac:spMk id="2" creationId="{B3B0CAB3-1194-4150-9515-AD609F86D406}"/>
          </ac:spMkLst>
        </pc:spChg>
        <pc:spChg chg="mod">
          <ac:chgData name="" userId="" providerId="" clId="Web-{E156A0D2-E90A-49D6-BE4C-FA7723C011C0}" dt="2018-12-07T14:44:46.202" v="1" actId="20577"/>
          <ac:spMkLst>
            <pc:docMk/>
            <pc:sldMk cId="0" sldId="263"/>
            <ac:spMk id="520" creationId="{00000000-0000-0000-0000-000000000000}"/>
          </ac:spMkLst>
        </pc:spChg>
        <pc:spChg chg="mod">
          <ac:chgData name="" userId="" providerId="" clId="Web-{E156A0D2-E90A-49D6-BE4C-FA7723C011C0}" dt="2018-12-07T15:03:27.327" v="601" actId="20577"/>
          <ac:spMkLst>
            <pc:docMk/>
            <pc:sldMk cId="0" sldId="263"/>
            <ac:spMk id="521" creationId="{00000000-0000-0000-0000-000000000000}"/>
          </ac:spMkLst>
        </pc:spChg>
      </pc:sldChg>
      <pc:sldChg chg="modSp">
        <pc:chgData name="" userId="" providerId="" clId="Web-{E156A0D2-E90A-49D6-BE4C-FA7723C011C0}" dt="2018-12-07T15:13:31.804" v="686" actId="20577"/>
        <pc:sldMkLst>
          <pc:docMk/>
          <pc:sldMk cId="0" sldId="265"/>
        </pc:sldMkLst>
        <pc:spChg chg="mod">
          <ac:chgData name="" userId="" providerId="" clId="Web-{E156A0D2-E90A-49D6-BE4C-FA7723C011C0}" dt="2018-12-07T15:03:54.796" v="602" actId="20577"/>
          <ac:spMkLst>
            <pc:docMk/>
            <pc:sldMk cId="0" sldId="265"/>
            <ac:spMk id="534" creationId="{00000000-0000-0000-0000-000000000000}"/>
          </ac:spMkLst>
        </pc:spChg>
        <pc:spChg chg="mod">
          <ac:chgData name="" userId="" providerId="" clId="Web-{E156A0D2-E90A-49D6-BE4C-FA7723C011C0}" dt="2018-12-07T15:13:31.804" v="686" actId="20577"/>
          <ac:spMkLst>
            <pc:docMk/>
            <pc:sldMk cId="0" sldId="265"/>
            <ac:spMk id="535" creationId="{00000000-0000-0000-0000-000000000000}"/>
          </ac:spMkLst>
        </pc:spChg>
      </pc:sldChg>
      <pc:sldChg chg="modSp">
        <pc:chgData name="" userId="" providerId="" clId="Web-{E156A0D2-E90A-49D6-BE4C-FA7723C011C0}" dt="2018-12-07T15:25:11.032" v="1299" actId="1076"/>
        <pc:sldMkLst>
          <pc:docMk/>
          <pc:sldMk cId="0" sldId="266"/>
        </pc:sldMkLst>
        <pc:spChg chg="mod">
          <ac:chgData name="" userId="" providerId="" clId="Web-{E156A0D2-E90A-49D6-BE4C-FA7723C011C0}" dt="2018-12-07T15:22:06.499" v="1207" actId="20577"/>
          <ac:spMkLst>
            <pc:docMk/>
            <pc:sldMk cId="0" sldId="266"/>
            <ac:spMk id="541" creationId="{00000000-0000-0000-0000-000000000000}"/>
          </ac:spMkLst>
        </pc:spChg>
        <pc:spChg chg="mod">
          <ac:chgData name="" userId="" providerId="" clId="Web-{E156A0D2-E90A-49D6-BE4C-FA7723C011C0}" dt="2018-12-07T15:25:11.032" v="1299" actId="1076"/>
          <ac:spMkLst>
            <pc:docMk/>
            <pc:sldMk cId="0" sldId="266"/>
            <ac:spMk id="542" creationId="{00000000-0000-0000-0000-000000000000}"/>
          </ac:spMkLst>
        </pc:spChg>
      </pc:sldChg>
    </pc:docChg>
  </pc:docChgLst>
  <pc:docChgLst>
    <pc:chgData clId="Web-{ED7814E1-F8A7-4DDF-B0C1-4B1CA09A99B5}"/>
    <pc:docChg chg="modSld">
      <pc:chgData name="" userId="" providerId="" clId="Web-{ED7814E1-F8A7-4DDF-B0C1-4B1CA09A99B5}" dt="2019-01-18T13:39:11.800" v="623" actId="20577"/>
      <pc:docMkLst>
        <pc:docMk/>
      </pc:docMkLst>
      <pc:sldChg chg="modSp">
        <pc:chgData name="" userId="" providerId="" clId="Web-{ED7814E1-F8A7-4DDF-B0C1-4B1CA09A99B5}" dt="2019-01-18T13:38:53.120" v="622" actId="20577"/>
        <pc:sldMkLst>
          <pc:docMk/>
          <pc:sldMk cId="0" sldId="261"/>
        </pc:sldMkLst>
        <pc:spChg chg="mod">
          <ac:chgData name="" userId="" providerId="" clId="Web-{ED7814E1-F8A7-4DDF-B0C1-4B1CA09A99B5}" dt="2019-01-18T13:38:53.120" v="622" actId="20577"/>
          <ac:spMkLst>
            <pc:docMk/>
            <pc:sldMk cId="0" sldId="261"/>
            <ac:spMk id="505" creationId="{00000000-0000-0000-0000-000000000000}"/>
          </ac:spMkLst>
        </pc:spChg>
      </pc:sldChg>
      <pc:sldChg chg="modSp">
        <pc:chgData name="" userId="" providerId="" clId="Web-{ED7814E1-F8A7-4DDF-B0C1-4B1CA09A99B5}" dt="2019-01-18T13:39:11.800" v="623" actId="20577"/>
        <pc:sldMkLst>
          <pc:docMk/>
          <pc:sldMk cId="3858686320" sldId="270"/>
        </pc:sldMkLst>
        <pc:spChg chg="mod">
          <ac:chgData name="" userId="" providerId="" clId="Web-{ED7814E1-F8A7-4DDF-B0C1-4B1CA09A99B5}" dt="2019-01-18T13:39:11.800" v="623" actId="20577"/>
          <ac:spMkLst>
            <pc:docMk/>
            <pc:sldMk cId="3858686320" sldId="270"/>
            <ac:spMk id="534" creationId="{00000000-0000-0000-0000-000000000000}"/>
          </ac:spMkLst>
        </pc:spChg>
      </pc:sldChg>
      <pc:sldChg chg="modSp">
        <pc:chgData name="" userId="" providerId="" clId="Web-{ED7814E1-F8A7-4DDF-B0C1-4B1CA09A99B5}" dt="2019-01-18T13:38:00.892" v="621" actId="1076"/>
        <pc:sldMkLst>
          <pc:docMk/>
          <pc:sldMk cId="4245600669" sldId="275"/>
        </pc:sldMkLst>
        <pc:spChg chg="mod">
          <ac:chgData name="" userId="" providerId="" clId="Web-{ED7814E1-F8A7-4DDF-B0C1-4B1CA09A99B5}" dt="2019-01-18T13:30:52.144" v="507" actId="1076"/>
          <ac:spMkLst>
            <pc:docMk/>
            <pc:sldMk cId="4245600669" sldId="275"/>
            <ac:spMk id="2" creationId="{00000000-0000-0000-0000-000000000000}"/>
          </ac:spMkLst>
        </pc:spChg>
        <pc:spChg chg="mod">
          <ac:chgData name="" userId="" providerId="" clId="Web-{ED7814E1-F8A7-4DDF-B0C1-4B1CA09A99B5}" dt="2019-01-18T13:38:00.892" v="621" actId="1076"/>
          <ac:spMkLst>
            <pc:docMk/>
            <pc:sldMk cId="4245600669" sldId="275"/>
            <ac:spMk id="5" creationId="{0BD9F0C3-74ED-45FD-848E-C722E6D3F826}"/>
          </ac:spMkLst>
        </pc:spChg>
      </pc:sldChg>
    </pc:docChg>
  </pc:docChgLst>
  <pc:docChgLst>
    <pc:chgData clId="Web-{A591414E-A74C-4C57-9D76-C201570AE7E7}"/>
    <pc:docChg chg="addSld modSld sldOrd">
      <pc:chgData name="" userId="" providerId="" clId="Web-{A591414E-A74C-4C57-9D76-C201570AE7E7}" dt="2019-01-18T14:27:40.737" v="806" actId="20577"/>
      <pc:docMkLst>
        <pc:docMk/>
      </pc:docMkLst>
      <pc:sldChg chg="modSp">
        <pc:chgData name="" userId="" providerId="" clId="Web-{A591414E-A74C-4C57-9D76-C201570AE7E7}" dt="2019-01-18T13:29:04.610" v="24" actId="20577"/>
        <pc:sldMkLst>
          <pc:docMk/>
          <pc:sldMk cId="0" sldId="257"/>
        </pc:sldMkLst>
        <pc:spChg chg="mod">
          <ac:chgData name="" userId="" providerId="" clId="Web-{A591414E-A74C-4C57-9D76-C201570AE7E7}" dt="2019-01-18T13:29:04.610" v="24" actId="20577"/>
          <ac:spMkLst>
            <pc:docMk/>
            <pc:sldMk cId="0" sldId="257"/>
            <ac:spMk id="478" creationId="{00000000-0000-0000-0000-000000000000}"/>
          </ac:spMkLst>
        </pc:spChg>
      </pc:sldChg>
      <pc:sldChg chg="modSp">
        <pc:chgData name="" userId="" providerId="" clId="Web-{A591414E-A74C-4C57-9D76-C201570AE7E7}" dt="2019-01-18T13:29:16.860" v="26" actId="20577"/>
        <pc:sldMkLst>
          <pc:docMk/>
          <pc:sldMk cId="2591408609" sldId="269"/>
        </pc:sldMkLst>
        <pc:spChg chg="mod">
          <ac:chgData name="" userId="" providerId="" clId="Web-{A591414E-A74C-4C57-9D76-C201570AE7E7}" dt="2019-01-18T13:29:16.860" v="26" actId="20577"/>
          <ac:spMkLst>
            <pc:docMk/>
            <pc:sldMk cId="2591408609" sldId="269"/>
            <ac:spMk id="4" creationId="{00000000-0000-0000-0000-000000000000}"/>
          </ac:spMkLst>
        </pc:spChg>
      </pc:sldChg>
      <pc:sldChg chg="modSp">
        <pc:chgData name="" userId="" providerId="" clId="Web-{A591414E-A74C-4C57-9D76-C201570AE7E7}" dt="2019-01-18T13:32:49.730" v="78" actId="20577"/>
        <pc:sldMkLst>
          <pc:docMk/>
          <pc:sldMk cId="3344707121" sldId="271"/>
        </pc:sldMkLst>
        <pc:spChg chg="mod">
          <ac:chgData name="" userId="" providerId="" clId="Web-{A591414E-A74C-4C57-9D76-C201570AE7E7}" dt="2019-01-18T13:32:49.730" v="78" actId="20577"/>
          <ac:spMkLst>
            <pc:docMk/>
            <pc:sldMk cId="3344707121" sldId="271"/>
            <ac:spMk id="11" creationId="{03A4242A-0C3E-4EA5-844C-51BED2BBDCD0}"/>
          </ac:spMkLst>
        </pc:spChg>
      </pc:sldChg>
      <pc:sldChg chg="modSp">
        <pc:chgData name="" userId="" providerId="" clId="Web-{A591414E-A74C-4C57-9D76-C201570AE7E7}" dt="2019-01-18T14:27:40.737" v="805" actId="20577"/>
        <pc:sldMkLst>
          <pc:docMk/>
          <pc:sldMk cId="4245600669" sldId="275"/>
        </pc:sldMkLst>
        <pc:spChg chg="mod">
          <ac:chgData name="" userId="" providerId="" clId="Web-{A591414E-A74C-4C57-9D76-C201570AE7E7}" dt="2019-01-18T14:27:40.737" v="805" actId="20577"/>
          <ac:spMkLst>
            <pc:docMk/>
            <pc:sldMk cId="4245600669" sldId="275"/>
            <ac:spMk id="5" creationId="{0BD9F0C3-74ED-45FD-848E-C722E6D3F826}"/>
          </ac:spMkLst>
        </pc:spChg>
      </pc:sldChg>
      <pc:sldChg chg="addSp modSp">
        <pc:chgData name="" userId="" providerId="" clId="Web-{A591414E-A74C-4C57-9D76-C201570AE7E7}" dt="2019-01-18T13:34:58.292" v="82"/>
        <pc:sldMkLst>
          <pc:docMk/>
          <pc:sldMk cId="4085151093" sldId="276"/>
        </pc:sldMkLst>
        <pc:picChg chg="add mod">
          <ac:chgData name="" userId="" providerId="" clId="Web-{A591414E-A74C-4C57-9D76-C201570AE7E7}" dt="2019-01-18T13:34:50.292" v="81" actId="1076"/>
          <ac:picMkLst>
            <pc:docMk/>
            <pc:sldMk cId="4085151093" sldId="276"/>
            <ac:picMk id="3" creationId="{C18B70D5-82A6-4A6F-8DF7-D1636EA816F6}"/>
          </ac:picMkLst>
        </pc:picChg>
        <pc:picChg chg="add">
          <ac:chgData name="" userId="" providerId="" clId="Web-{A591414E-A74C-4C57-9D76-C201570AE7E7}" dt="2019-01-18T13:34:58.292" v="82"/>
          <ac:picMkLst>
            <pc:docMk/>
            <pc:sldMk cId="4085151093" sldId="276"/>
            <ac:picMk id="5" creationId="{9D68170E-2C10-4B04-87A3-A8DF628369B0}"/>
          </ac:picMkLst>
        </pc:picChg>
      </pc:sldChg>
      <pc:sldChg chg="addSp modSp new mod ord modClrScheme chgLayout">
        <pc:chgData name="" userId="" providerId="" clId="Web-{A591414E-A74C-4C57-9D76-C201570AE7E7}" dt="2019-01-18T14:26:38.016" v="798" actId="20577"/>
        <pc:sldMkLst>
          <pc:docMk/>
          <pc:sldMk cId="1848435885" sldId="277"/>
        </pc:sldMkLst>
        <pc:spChg chg="mod ord">
          <ac:chgData name="" userId="" providerId="" clId="Web-{A591414E-A74C-4C57-9D76-C201570AE7E7}" dt="2019-01-18T13:41:51.571" v="247" actId="20577"/>
          <ac:spMkLst>
            <pc:docMk/>
            <pc:sldMk cId="1848435885" sldId="277"/>
            <ac:spMk id="2" creationId="{81F1676A-A597-4E90-830F-7D250DBFE912}"/>
          </ac:spMkLst>
        </pc:spChg>
        <pc:spChg chg="add mod">
          <ac:chgData name="" userId="" providerId="" clId="Web-{A591414E-A74C-4C57-9D76-C201570AE7E7}" dt="2019-01-18T14:26:38.016" v="798" actId="20577"/>
          <ac:spMkLst>
            <pc:docMk/>
            <pc:sldMk cId="1848435885" sldId="277"/>
            <ac:spMk id="7" creationId="{C08F42A2-DFFE-468C-B9B6-1BF357641D65}"/>
          </ac:spMkLst>
        </pc:spChg>
        <pc:picChg chg="add mod">
          <ac:chgData name="" userId="" providerId="" clId="Web-{A591414E-A74C-4C57-9D76-C201570AE7E7}" dt="2019-01-18T13:27:38.825" v="5" actId="1076"/>
          <ac:picMkLst>
            <pc:docMk/>
            <pc:sldMk cId="1848435885" sldId="277"/>
            <ac:picMk id="4" creationId="{96712794-5C02-4C69-85C6-0FAAC4442230}"/>
          </ac:picMkLst>
        </pc:picChg>
        <pc:picChg chg="add mod">
          <ac:chgData name="" userId="" providerId="" clId="Web-{A591414E-A74C-4C57-9D76-C201570AE7E7}" dt="2019-01-18T13:27:52.763" v="7" actId="1076"/>
          <ac:picMkLst>
            <pc:docMk/>
            <pc:sldMk cId="1848435885" sldId="277"/>
            <ac:picMk id="6" creationId="{C57EFB96-4777-436E-B76E-F6FAC9D66A35}"/>
          </ac:picMkLst>
        </pc:picChg>
      </pc:sldChg>
    </pc:docChg>
  </pc:docChgLst>
  <pc:docChgLst>
    <pc:chgData clId="Web-{6D37C7EB-FD41-4ABD-B4A7-6469130C874F}"/>
    <pc:docChg chg="delSld modSld sldOrd">
      <pc:chgData name="" userId="" providerId="" clId="Web-{6D37C7EB-FD41-4ABD-B4A7-6469130C874F}" dt="2018-12-07T11:16:31.190" v="248" actId="14100"/>
      <pc:docMkLst>
        <pc:docMk/>
      </pc:docMkLst>
      <pc:sldChg chg="addSp delSp modSp ord">
        <pc:chgData name="" userId="" providerId="" clId="Web-{6D37C7EB-FD41-4ABD-B4A7-6469130C874F}" dt="2018-12-07T11:16:31.190" v="248" actId="14100"/>
        <pc:sldMkLst>
          <pc:docMk/>
          <pc:sldMk cId="0" sldId="263"/>
        </pc:sldMkLst>
        <pc:spChg chg="mod">
          <ac:chgData name="" userId="" providerId="" clId="Web-{6D37C7EB-FD41-4ABD-B4A7-6469130C874F}" dt="2018-12-07T11:15:39.846" v="239" actId="1076"/>
          <ac:spMkLst>
            <pc:docMk/>
            <pc:sldMk cId="0" sldId="263"/>
            <ac:spMk id="520" creationId="{00000000-0000-0000-0000-000000000000}"/>
          </ac:spMkLst>
        </pc:spChg>
        <pc:spChg chg="mod">
          <ac:chgData name="" userId="" providerId="" clId="Web-{6D37C7EB-FD41-4ABD-B4A7-6469130C874F}" dt="2018-12-07T11:15:46.518" v="240" actId="1076"/>
          <ac:spMkLst>
            <pc:docMk/>
            <pc:sldMk cId="0" sldId="263"/>
            <ac:spMk id="521" creationId="{00000000-0000-0000-0000-000000000000}"/>
          </ac:spMkLst>
        </pc:spChg>
        <pc:spChg chg="del">
          <ac:chgData name="" userId="" providerId="" clId="Web-{6D37C7EB-FD41-4ABD-B4A7-6469130C874F}" dt="2018-12-07T11:14:24.001" v="195"/>
          <ac:spMkLst>
            <pc:docMk/>
            <pc:sldMk cId="0" sldId="263"/>
            <ac:spMk id="526" creationId="{00000000-0000-0000-0000-000000000000}"/>
          </ac:spMkLst>
        </pc:spChg>
        <pc:picChg chg="add del mod">
          <ac:chgData name="" userId="" providerId="" clId="Web-{6D37C7EB-FD41-4ABD-B4A7-6469130C874F}" dt="2018-12-07T11:08:18.480" v="144"/>
          <ac:picMkLst>
            <pc:docMk/>
            <pc:sldMk cId="0" sldId="263"/>
            <ac:picMk id="2" creationId="{CA32143D-04FD-4F1B-96B9-5A866E517E4D}"/>
          </ac:picMkLst>
        </pc:picChg>
        <pc:picChg chg="add mod">
          <ac:chgData name="" userId="" providerId="" clId="Web-{6D37C7EB-FD41-4ABD-B4A7-6469130C874F}" dt="2018-12-07T11:15:52.986" v="242" actId="14100"/>
          <ac:picMkLst>
            <pc:docMk/>
            <pc:sldMk cId="0" sldId="263"/>
            <ac:picMk id="4" creationId="{E2F5CD78-D178-4A44-85CC-7141D25EA697}"/>
          </ac:picMkLst>
        </pc:picChg>
        <pc:picChg chg="add mod">
          <ac:chgData name="" userId="" providerId="" clId="Web-{6D37C7EB-FD41-4ABD-B4A7-6469130C874F}" dt="2018-12-07T11:16:01.799" v="244" actId="14100"/>
          <ac:picMkLst>
            <pc:docMk/>
            <pc:sldMk cId="0" sldId="263"/>
            <ac:picMk id="6" creationId="{9438E220-CC18-409B-AEFF-FB1033D04C2E}"/>
          </ac:picMkLst>
        </pc:picChg>
        <pc:picChg chg="add del mod">
          <ac:chgData name="" userId="" providerId="" clId="Web-{6D37C7EB-FD41-4ABD-B4A7-6469130C874F}" dt="2018-12-07T11:16:03.362" v="245"/>
          <ac:picMkLst>
            <pc:docMk/>
            <pc:sldMk cId="0" sldId="263"/>
            <ac:picMk id="8" creationId="{11689E34-9B78-4561-A6D7-97C1261F2ED7}"/>
          </ac:picMkLst>
        </pc:picChg>
        <pc:picChg chg="add mod">
          <ac:chgData name="" userId="" providerId="" clId="Web-{6D37C7EB-FD41-4ABD-B4A7-6469130C874F}" dt="2018-12-07T11:16:31.190" v="248" actId="14100"/>
          <ac:picMkLst>
            <pc:docMk/>
            <pc:sldMk cId="0" sldId="263"/>
            <ac:picMk id="10" creationId="{F079FCCD-3DD0-48E4-9FCB-CE75427AC1C5}"/>
          </ac:picMkLst>
        </pc:picChg>
      </pc:sldChg>
      <pc:sldChg chg="modSp">
        <pc:chgData name="" userId="" providerId="" clId="Web-{6D37C7EB-FD41-4ABD-B4A7-6469130C874F}" dt="2018-12-07T11:04:04.336" v="78" actId="20577"/>
        <pc:sldMkLst>
          <pc:docMk/>
          <pc:sldMk cId="0" sldId="265"/>
        </pc:sldMkLst>
        <pc:spChg chg="mod">
          <ac:chgData name="" userId="" providerId="" clId="Web-{6D37C7EB-FD41-4ABD-B4A7-6469130C874F}" dt="2018-12-07T10:58:17.113" v="8" actId="20577"/>
          <ac:spMkLst>
            <pc:docMk/>
            <pc:sldMk cId="0" sldId="265"/>
            <ac:spMk id="534" creationId="{00000000-0000-0000-0000-000000000000}"/>
          </ac:spMkLst>
        </pc:spChg>
        <pc:spChg chg="mod">
          <ac:chgData name="" userId="" providerId="" clId="Web-{6D37C7EB-FD41-4ABD-B4A7-6469130C874F}" dt="2018-12-07T11:04:04.336" v="78" actId="20577"/>
          <ac:spMkLst>
            <pc:docMk/>
            <pc:sldMk cId="0" sldId="265"/>
            <ac:spMk id="535" creationId="{00000000-0000-0000-0000-000000000000}"/>
          </ac:spMkLst>
        </pc:spChg>
      </pc:sldChg>
      <pc:sldChg chg="modSp">
        <pc:chgData name="" userId="" providerId="" clId="Web-{6D37C7EB-FD41-4ABD-B4A7-6469130C874F}" dt="2018-12-07T11:04:49.947" v="83" actId="20577"/>
        <pc:sldMkLst>
          <pc:docMk/>
          <pc:sldMk cId="0" sldId="266"/>
        </pc:sldMkLst>
        <pc:spChg chg="mod">
          <ac:chgData name="" userId="" providerId="" clId="Web-{6D37C7EB-FD41-4ABD-B4A7-6469130C874F}" dt="2018-12-07T11:04:49.947" v="83" actId="20577"/>
          <ac:spMkLst>
            <pc:docMk/>
            <pc:sldMk cId="0" sldId="266"/>
            <ac:spMk id="542" creationId="{00000000-0000-0000-0000-000000000000}"/>
          </ac:spMkLst>
        </pc:spChg>
      </pc:sldChg>
      <pc:sldChg chg="del">
        <pc:chgData name="" userId="" providerId="" clId="Web-{6D37C7EB-FD41-4ABD-B4A7-6469130C874F}" dt="2018-12-07T11:09:31.950" v="182"/>
        <pc:sldMkLst>
          <pc:docMk/>
          <pc:sldMk cId="563713774" sldId="267"/>
        </pc:sldMkLst>
      </pc:sldChg>
    </pc:docChg>
  </pc:docChgLst>
  <pc:docChgLst>
    <pc:chgData clId="Web-{1396EC9F-BCEA-41C3-AD25-9F71BEEA4ED6}"/>
    <pc:docChg chg="modSld sldOrd">
      <pc:chgData name="" userId="" providerId="" clId="Web-{1396EC9F-BCEA-41C3-AD25-9F71BEEA4ED6}" dt="2019-01-07T14:56:17.255" v="20"/>
      <pc:docMkLst>
        <pc:docMk/>
      </pc:docMkLst>
      <pc:sldChg chg="modSp">
        <pc:chgData name="" userId="" providerId="" clId="Web-{1396EC9F-BCEA-41C3-AD25-9F71BEEA4ED6}" dt="2019-01-07T14:54:41.439" v="11" actId="20577"/>
        <pc:sldMkLst>
          <pc:docMk/>
          <pc:sldMk cId="0" sldId="256"/>
        </pc:sldMkLst>
        <pc:spChg chg="mod">
          <ac:chgData name="" userId="" providerId="" clId="Web-{1396EC9F-BCEA-41C3-AD25-9F71BEEA4ED6}" dt="2019-01-07T14:54:41.439" v="11" actId="20577"/>
          <ac:spMkLst>
            <pc:docMk/>
            <pc:sldMk cId="0" sldId="256"/>
            <ac:spMk id="474" creationId="{00000000-0000-0000-0000-000000000000}"/>
          </ac:spMkLst>
        </pc:spChg>
      </pc:sldChg>
      <pc:sldChg chg="ord">
        <pc:chgData name="" userId="" providerId="" clId="Web-{1396EC9F-BCEA-41C3-AD25-9F71BEEA4ED6}" dt="2019-01-07T14:55:26.175" v="15"/>
        <pc:sldMkLst>
          <pc:docMk/>
          <pc:sldMk cId="0" sldId="263"/>
        </pc:sldMkLst>
      </pc:sldChg>
      <pc:sldChg chg="ord">
        <pc:chgData name="" userId="" providerId="" clId="Web-{1396EC9F-BCEA-41C3-AD25-9F71BEEA4ED6}" dt="2019-01-07T14:55:09.534" v="12"/>
        <pc:sldMkLst>
          <pc:docMk/>
          <pc:sldMk cId="0" sldId="264"/>
        </pc:sldMkLst>
      </pc:sldChg>
      <pc:sldChg chg="ord">
        <pc:chgData name="" userId="" providerId="" clId="Web-{1396EC9F-BCEA-41C3-AD25-9F71BEEA4ED6}" dt="2019-01-07T14:55:48.660" v="18"/>
        <pc:sldMkLst>
          <pc:docMk/>
          <pc:sldMk cId="0" sldId="266"/>
        </pc:sldMkLst>
      </pc:sldChg>
      <pc:sldChg chg="ord">
        <pc:chgData name="" userId="" providerId="" clId="Web-{1396EC9F-BCEA-41C3-AD25-9F71BEEA4ED6}" dt="2019-01-07T14:56:17.255" v="20"/>
        <pc:sldMkLst>
          <pc:docMk/>
          <pc:sldMk cId="3858686320" sldId="270"/>
        </pc:sldMkLst>
      </pc:sldChg>
      <pc:sldChg chg="ord">
        <pc:chgData name="" userId="" providerId="" clId="Web-{1396EC9F-BCEA-41C3-AD25-9F71BEEA4ED6}" dt="2019-01-07T14:55:13.128" v="13"/>
        <pc:sldMkLst>
          <pc:docMk/>
          <pc:sldMk cId="3520861944" sldId="272"/>
        </pc:sldMkLst>
      </pc:sldChg>
      <pc:sldChg chg="ord">
        <pc:chgData name="" userId="" providerId="" clId="Web-{1396EC9F-BCEA-41C3-AD25-9F71BEEA4ED6}" dt="2019-01-07T14:55:17.878" v="14"/>
        <pc:sldMkLst>
          <pc:docMk/>
          <pc:sldMk cId="1534189584" sldId="273"/>
        </pc:sldMkLst>
      </pc:sldChg>
    </pc:docChg>
  </pc:docChgLst>
  <pc:docChgLst>
    <pc:chgData clId="Web-{082A3C48-BA69-4768-97A0-C897BDF1CD5B}"/>
    <pc:docChg chg="modSld">
      <pc:chgData name="" userId="" providerId="" clId="Web-{082A3C48-BA69-4768-97A0-C897BDF1CD5B}" dt="2019-01-11T09:47:19.150" v="3" actId="20577"/>
      <pc:docMkLst>
        <pc:docMk/>
      </pc:docMkLst>
      <pc:sldChg chg="modSp">
        <pc:chgData name="" userId="" providerId="" clId="Web-{082A3C48-BA69-4768-97A0-C897BDF1CD5B}" dt="2019-01-11T09:47:19.135" v="2" actId="20577"/>
        <pc:sldMkLst>
          <pc:docMk/>
          <pc:sldMk cId="3520861944" sldId="272"/>
        </pc:sldMkLst>
        <pc:spChg chg="mod">
          <ac:chgData name="" userId="" providerId="" clId="Web-{082A3C48-BA69-4768-97A0-C897BDF1CD5B}" dt="2019-01-11T09:47:19.135" v="2" actId="20577"/>
          <ac:spMkLst>
            <pc:docMk/>
            <pc:sldMk cId="3520861944" sldId="272"/>
            <ac:spMk id="5" creationId="{1094D82C-F420-4C98-9CC3-59FAFD2E3F7C}"/>
          </ac:spMkLst>
        </pc:spChg>
      </pc:sldChg>
    </pc:docChg>
  </pc:docChgLst>
  <pc:docChgLst>
    <pc:chgData clId="Web-{59ECE6D5-B909-4014-A416-1C1691F082B5}"/>
    <pc:docChg chg="modSld">
      <pc:chgData name="" userId="" providerId="" clId="Web-{59ECE6D5-B909-4014-A416-1C1691F082B5}" dt="2019-01-18T20:19:54.149" v="219"/>
      <pc:docMkLst>
        <pc:docMk/>
      </pc:docMkLst>
      <pc:sldChg chg="modSp">
        <pc:chgData name="" userId="" providerId="" clId="Web-{59ECE6D5-B909-4014-A416-1C1691F082B5}" dt="2019-01-18T20:10:11.786" v="157" actId="14100"/>
        <pc:sldMkLst>
          <pc:docMk/>
          <pc:sldMk cId="0" sldId="256"/>
        </pc:sldMkLst>
        <pc:spChg chg="mod">
          <ac:chgData name="" userId="" providerId="" clId="Web-{59ECE6D5-B909-4014-A416-1C1691F082B5}" dt="2019-01-18T20:02:15.021" v="65" actId="1076"/>
          <ac:spMkLst>
            <pc:docMk/>
            <pc:sldMk cId="0" sldId="256"/>
            <ac:spMk id="473" creationId="{00000000-0000-0000-0000-000000000000}"/>
          </ac:spMkLst>
        </pc:spChg>
        <pc:picChg chg="mod">
          <ac:chgData name="" userId="" providerId="" clId="Web-{59ECE6D5-B909-4014-A416-1C1691F082B5}" dt="2019-01-18T20:10:11.786" v="157" actId="14100"/>
          <ac:picMkLst>
            <pc:docMk/>
            <pc:sldMk cId="0" sldId="256"/>
            <ac:picMk id="2" creationId="{7E3B410B-9BFC-FC40-B584-C1B7BDBA37A6}"/>
          </ac:picMkLst>
        </pc:picChg>
      </pc:sldChg>
      <pc:sldChg chg="addSp delSp">
        <pc:chgData name="" userId="" providerId="" clId="Web-{59ECE6D5-B909-4014-A416-1C1691F082B5}" dt="2019-01-18T20:13:32.449" v="163"/>
        <pc:sldMkLst>
          <pc:docMk/>
          <pc:sldMk cId="0" sldId="257"/>
        </pc:sldMkLst>
        <pc:picChg chg="add">
          <ac:chgData name="" userId="" providerId="" clId="Web-{59ECE6D5-B909-4014-A416-1C1691F082B5}" dt="2019-01-18T20:13:32.449" v="163"/>
          <ac:picMkLst>
            <pc:docMk/>
            <pc:sldMk cId="0" sldId="257"/>
            <ac:picMk id="2" creationId="{99543477-8EFF-4214-9C8E-4F432168B7C1}"/>
          </ac:picMkLst>
        </pc:picChg>
        <pc:picChg chg="del">
          <ac:chgData name="" userId="" providerId="" clId="Web-{59ECE6D5-B909-4014-A416-1C1691F082B5}" dt="2019-01-18T20:13:24.964" v="162"/>
          <ac:picMkLst>
            <pc:docMk/>
            <pc:sldMk cId="0" sldId="257"/>
            <ac:picMk id="477" creationId="{00000000-0000-0000-0000-000000000000}"/>
          </ac:picMkLst>
        </pc:picChg>
      </pc:sldChg>
      <pc:sldChg chg="addSp delSp modSp">
        <pc:chgData name="" userId="" providerId="" clId="Web-{59ECE6D5-B909-4014-A416-1C1691F082B5}" dt="2019-01-18T20:13:55.950" v="168" actId="1076"/>
        <pc:sldMkLst>
          <pc:docMk/>
          <pc:sldMk cId="0" sldId="258"/>
        </pc:sldMkLst>
        <pc:picChg chg="del">
          <ac:chgData name="" userId="" providerId="" clId="Web-{59ECE6D5-B909-4014-A416-1C1691F082B5}" dt="2019-01-18T20:13:41.621" v="164"/>
          <ac:picMkLst>
            <pc:docMk/>
            <pc:sldMk cId="0" sldId="258"/>
            <ac:picMk id="2" creationId="{E0C7F5E7-6BB9-AD44-9AED-BF28A2A45A1A}"/>
          </ac:picMkLst>
        </pc:picChg>
        <pc:picChg chg="add mod">
          <ac:chgData name="" userId="" providerId="" clId="Web-{59ECE6D5-B909-4014-A416-1C1691F082B5}" dt="2019-01-18T20:13:55.950" v="168" actId="1076"/>
          <ac:picMkLst>
            <pc:docMk/>
            <pc:sldMk cId="0" sldId="258"/>
            <ac:picMk id="3" creationId="{92D477D1-F128-4E4C-82ED-585F26DBD707}"/>
          </ac:picMkLst>
        </pc:picChg>
      </pc:sldChg>
      <pc:sldChg chg="addSp delSp modSp">
        <pc:chgData name="" userId="" providerId="" clId="Web-{59ECE6D5-B909-4014-A416-1C1691F082B5}" dt="2019-01-18T20:14:28.966" v="175" actId="1076"/>
        <pc:sldMkLst>
          <pc:docMk/>
          <pc:sldMk cId="0" sldId="260"/>
        </pc:sldMkLst>
        <pc:picChg chg="add mod">
          <ac:chgData name="" userId="" providerId="" clId="Web-{59ECE6D5-B909-4014-A416-1C1691F082B5}" dt="2019-01-18T20:14:28.966" v="175" actId="1076"/>
          <ac:picMkLst>
            <pc:docMk/>
            <pc:sldMk cId="0" sldId="260"/>
            <ac:picMk id="4" creationId="{66615FFA-1581-491E-B3D2-3CCAC1D2A6D8}"/>
          </ac:picMkLst>
        </pc:picChg>
        <pc:picChg chg="del">
          <ac:chgData name="" userId="" providerId="" clId="Web-{59ECE6D5-B909-4014-A416-1C1691F082B5}" dt="2019-01-18T20:14:19.404" v="172"/>
          <ac:picMkLst>
            <pc:docMk/>
            <pc:sldMk cId="0" sldId="260"/>
            <ac:picMk id="9" creationId="{DCC92D36-D2B8-564B-9A36-8C12B5161BE6}"/>
          </ac:picMkLst>
        </pc:picChg>
      </pc:sldChg>
      <pc:sldChg chg="addSp delSp">
        <pc:chgData name="" userId="" providerId="" clId="Web-{59ECE6D5-B909-4014-A416-1C1691F082B5}" dt="2019-01-18T20:19:47.727" v="217"/>
        <pc:sldMkLst>
          <pc:docMk/>
          <pc:sldMk cId="0" sldId="262"/>
        </pc:sldMkLst>
        <pc:picChg chg="add">
          <ac:chgData name="" userId="" providerId="" clId="Web-{59ECE6D5-B909-4014-A416-1C1691F082B5}" dt="2019-01-18T20:19:47.727" v="217"/>
          <ac:picMkLst>
            <pc:docMk/>
            <pc:sldMk cId="0" sldId="262"/>
            <ac:picMk id="2" creationId="{42C390CB-8F22-4577-8B6E-87B092045478}"/>
          </ac:picMkLst>
        </pc:picChg>
        <pc:picChg chg="del">
          <ac:chgData name="" userId="" providerId="" clId="Web-{59ECE6D5-B909-4014-A416-1C1691F082B5}" dt="2019-01-18T20:19:45.211" v="216"/>
          <ac:picMkLst>
            <pc:docMk/>
            <pc:sldMk cId="0" sldId="262"/>
            <ac:picMk id="10" creationId="{DB788D92-67D2-1C49-9DD2-74C4AB3CE1FA}"/>
          </ac:picMkLst>
        </pc:picChg>
      </pc:sldChg>
      <pc:sldChg chg="addSp delSp">
        <pc:chgData name="" userId="" providerId="" clId="Web-{59ECE6D5-B909-4014-A416-1C1691F082B5}" dt="2019-01-18T20:19:54.149" v="219"/>
        <pc:sldMkLst>
          <pc:docMk/>
          <pc:sldMk cId="0" sldId="263"/>
        </pc:sldMkLst>
        <pc:picChg chg="add">
          <ac:chgData name="" userId="" providerId="" clId="Web-{59ECE6D5-B909-4014-A416-1C1691F082B5}" dt="2019-01-18T20:19:54.149" v="219"/>
          <ac:picMkLst>
            <pc:docMk/>
            <pc:sldMk cId="0" sldId="263"/>
            <ac:picMk id="2" creationId="{47FDCE84-702E-4CB1-8AF7-E3F270E2F866}"/>
          </ac:picMkLst>
        </pc:picChg>
        <pc:picChg chg="del">
          <ac:chgData name="" userId="" providerId="" clId="Web-{59ECE6D5-B909-4014-A416-1C1691F082B5}" dt="2019-01-18T20:19:52.414" v="218"/>
          <ac:picMkLst>
            <pc:docMk/>
            <pc:sldMk cId="0" sldId="263"/>
            <ac:picMk id="11" creationId="{3C7108D5-C29B-9A49-9E65-07F1A6B2318A}"/>
          </ac:picMkLst>
        </pc:picChg>
      </pc:sldChg>
      <pc:sldChg chg="addSp delSp modSp">
        <pc:chgData name="" userId="" providerId="" clId="Web-{59ECE6D5-B909-4014-A416-1C1691F082B5}" dt="2019-01-18T20:17:09.940" v="205"/>
        <pc:sldMkLst>
          <pc:docMk/>
          <pc:sldMk cId="0" sldId="264"/>
        </pc:sldMkLst>
        <pc:spChg chg="mod">
          <ac:chgData name="" userId="" providerId="" clId="Web-{59ECE6D5-B909-4014-A416-1C1691F082B5}" dt="2019-01-18T20:16:30.127" v="201" actId="1076"/>
          <ac:spMkLst>
            <pc:docMk/>
            <pc:sldMk cId="0" sldId="264"/>
            <ac:spMk id="2" creationId="{00000000-0000-0000-0000-000000000000}"/>
          </ac:spMkLst>
        </pc:spChg>
        <pc:spChg chg="add del mod">
          <ac:chgData name="" userId="" providerId="" clId="Web-{59ECE6D5-B909-4014-A416-1C1691F082B5}" dt="2019-01-18T20:17:09.940" v="205"/>
          <ac:spMkLst>
            <pc:docMk/>
            <pc:sldMk cId="0" sldId="264"/>
            <ac:spMk id="527" creationId="{00000000-0000-0000-0000-000000000000}"/>
          </ac:spMkLst>
        </pc:spChg>
        <pc:spChg chg="mod">
          <ac:chgData name="" userId="" providerId="" clId="Web-{59ECE6D5-B909-4014-A416-1C1691F082B5}" dt="2019-01-18T20:16:22.001" v="200" actId="1076"/>
          <ac:spMkLst>
            <pc:docMk/>
            <pc:sldMk cId="0" sldId="264"/>
            <ac:spMk id="528" creationId="{00000000-0000-0000-0000-000000000000}"/>
          </ac:spMkLst>
        </pc:spChg>
        <pc:picChg chg="add">
          <ac:chgData name="" userId="" providerId="" clId="Web-{59ECE6D5-B909-4014-A416-1C1691F082B5}" dt="2019-01-18T20:16:16.954" v="199"/>
          <ac:picMkLst>
            <pc:docMk/>
            <pc:sldMk cId="0" sldId="264"/>
            <ac:picMk id="3" creationId="{96506D55-00BD-49F4-96E3-0CC5F3F638CB}"/>
          </ac:picMkLst>
        </pc:picChg>
        <pc:picChg chg="del ord">
          <ac:chgData name="" userId="" providerId="" clId="Web-{59ECE6D5-B909-4014-A416-1C1691F082B5}" dt="2019-01-18T20:16:07.032" v="198"/>
          <ac:picMkLst>
            <pc:docMk/>
            <pc:sldMk cId="0" sldId="264"/>
            <ac:picMk id="9" creationId="{A5CA5B2C-D86A-CC46-A20D-BBFF6D7C1C4E}"/>
          </ac:picMkLst>
        </pc:picChg>
      </pc:sldChg>
      <pc:sldChg chg="addSp delSp modSp">
        <pc:chgData name="" userId="" providerId="" clId="Web-{59ECE6D5-B909-4014-A416-1C1691F082B5}" dt="2019-01-18T20:18:52.241" v="211" actId="1076"/>
        <pc:sldMkLst>
          <pc:docMk/>
          <pc:sldMk cId="0" sldId="266"/>
        </pc:sldMkLst>
        <pc:spChg chg="mod">
          <ac:chgData name="" userId="" providerId="" clId="Web-{59ECE6D5-B909-4014-A416-1C1691F082B5}" dt="2019-01-18T20:18:39.740" v="210" actId="20577"/>
          <ac:spMkLst>
            <pc:docMk/>
            <pc:sldMk cId="0" sldId="266"/>
            <ac:spMk id="541" creationId="{00000000-0000-0000-0000-000000000000}"/>
          </ac:spMkLst>
        </pc:spChg>
        <pc:spChg chg="mod">
          <ac:chgData name="" userId="" providerId="" clId="Web-{59ECE6D5-B909-4014-A416-1C1691F082B5}" dt="2019-01-18T20:18:52.241" v="211" actId="1076"/>
          <ac:spMkLst>
            <pc:docMk/>
            <pc:sldMk cId="0" sldId="266"/>
            <ac:spMk id="542" creationId="{00000000-0000-0000-0000-000000000000}"/>
          </ac:spMkLst>
        </pc:spChg>
        <pc:picChg chg="add">
          <ac:chgData name="" userId="" providerId="" clId="Web-{59ECE6D5-B909-4014-A416-1C1691F082B5}" dt="2019-01-18T20:17:39.723" v="209"/>
          <ac:picMkLst>
            <pc:docMk/>
            <pc:sldMk cId="0" sldId="266"/>
            <ac:picMk id="2" creationId="{EB779D8D-DA00-4F05-B5A0-A4DF709988D2}"/>
          </ac:picMkLst>
        </pc:picChg>
        <pc:picChg chg="del">
          <ac:chgData name="" userId="" providerId="" clId="Web-{59ECE6D5-B909-4014-A416-1C1691F082B5}" dt="2019-01-18T20:17:33.363" v="208"/>
          <ac:picMkLst>
            <pc:docMk/>
            <pc:sldMk cId="0" sldId="266"/>
            <ac:picMk id="9" creationId="{1337F374-C7AB-A740-8B78-CFBA711E088F}"/>
          </ac:picMkLst>
        </pc:picChg>
      </pc:sldChg>
      <pc:sldChg chg="addSp delSp modSp">
        <pc:chgData name="" userId="" providerId="" clId="Web-{59ECE6D5-B909-4014-A416-1C1691F082B5}" dt="2019-01-18T20:14:48.186" v="179" actId="1076"/>
        <pc:sldMkLst>
          <pc:docMk/>
          <pc:sldMk cId="2887744582" sldId="268"/>
        </pc:sldMkLst>
        <pc:picChg chg="add mod">
          <ac:chgData name="" userId="" providerId="" clId="Web-{59ECE6D5-B909-4014-A416-1C1691F082B5}" dt="2019-01-18T20:14:48.186" v="179" actId="1076"/>
          <ac:picMkLst>
            <pc:docMk/>
            <pc:sldMk cId="2887744582" sldId="268"/>
            <ac:picMk id="2" creationId="{C4E62C6A-C188-4798-BE31-960CE207278F}"/>
          </ac:picMkLst>
        </pc:picChg>
        <pc:picChg chg="del">
          <ac:chgData name="" userId="" providerId="" clId="Web-{59ECE6D5-B909-4014-A416-1C1691F082B5}" dt="2019-01-18T20:14:33.810" v="176"/>
          <ac:picMkLst>
            <pc:docMk/>
            <pc:sldMk cId="2887744582" sldId="268"/>
            <ac:picMk id="9" creationId="{DCC92D36-D2B8-564B-9A36-8C12B5161BE6}"/>
          </ac:picMkLst>
        </pc:picChg>
      </pc:sldChg>
      <pc:sldChg chg="addSp delSp">
        <pc:chgData name="" userId="" providerId="" clId="Web-{59ECE6D5-B909-4014-A416-1C1691F082B5}" dt="2019-01-18T20:13:20.089" v="161"/>
        <pc:sldMkLst>
          <pc:docMk/>
          <pc:sldMk cId="2591408609" sldId="269"/>
        </pc:sldMkLst>
        <pc:picChg chg="del">
          <ac:chgData name="" userId="" providerId="" clId="Web-{59ECE6D5-B909-4014-A416-1C1691F082B5}" dt="2019-01-18T20:13:13.573" v="160"/>
          <ac:picMkLst>
            <pc:docMk/>
            <pc:sldMk cId="2591408609" sldId="269"/>
            <ac:picMk id="3" creationId="{7E3B410B-9BFC-FC40-B584-C1B7BDBA37A6}"/>
          </ac:picMkLst>
        </pc:picChg>
        <pc:picChg chg="add">
          <ac:chgData name="" userId="" providerId="" clId="Web-{59ECE6D5-B909-4014-A416-1C1691F082B5}" dt="2019-01-18T20:13:20.089" v="161"/>
          <ac:picMkLst>
            <pc:docMk/>
            <pc:sldMk cId="2591408609" sldId="269"/>
            <ac:picMk id="7" creationId="{D9F9075A-B3A6-4E9D-A6A9-BA0867EB3369}"/>
          </ac:picMkLst>
        </pc:picChg>
      </pc:sldChg>
      <pc:sldChg chg="addSp delSp">
        <pc:chgData name="" userId="" providerId="" clId="Web-{59ECE6D5-B909-4014-A416-1C1691F082B5}" dt="2019-01-18T20:17:28.660" v="207"/>
        <pc:sldMkLst>
          <pc:docMk/>
          <pc:sldMk cId="3858686320" sldId="270"/>
        </pc:sldMkLst>
        <pc:picChg chg="add">
          <ac:chgData name="" userId="" providerId="" clId="Web-{59ECE6D5-B909-4014-A416-1C1691F082B5}" dt="2019-01-18T20:17:28.660" v="207"/>
          <ac:picMkLst>
            <pc:docMk/>
            <pc:sldMk cId="3858686320" sldId="270"/>
            <ac:picMk id="2" creationId="{D1EFC9AF-6AF3-4EFE-A05A-AAD98A3D279A}"/>
          </ac:picMkLst>
        </pc:picChg>
        <pc:picChg chg="del">
          <ac:chgData name="" userId="" providerId="" clId="Web-{59ECE6D5-B909-4014-A416-1C1691F082B5}" dt="2019-01-18T20:17:24.972" v="206"/>
          <ac:picMkLst>
            <pc:docMk/>
            <pc:sldMk cId="3858686320" sldId="270"/>
            <ac:picMk id="9" creationId="{35FB535A-52A7-DF48-B0C7-3B310D823142}"/>
          </ac:picMkLst>
        </pc:picChg>
      </pc:sldChg>
      <pc:sldChg chg="addSp delSp modSp">
        <pc:chgData name="" userId="" providerId="" clId="Web-{59ECE6D5-B909-4014-A416-1C1691F082B5}" dt="2019-01-18T20:14:13.044" v="171" actId="14100"/>
        <pc:sldMkLst>
          <pc:docMk/>
          <pc:sldMk cId="3344707121" sldId="271"/>
        </pc:sldMkLst>
        <pc:picChg chg="add mod">
          <ac:chgData name="" userId="" providerId="" clId="Web-{59ECE6D5-B909-4014-A416-1C1691F082B5}" dt="2019-01-18T20:14:13.044" v="171" actId="14100"/>
          <ac:picMkLst>
            <pc:docMk/>
            <pc:sldMk cId="3344707121" sldId="271"/>
            <ac:picMk id="5" creationId="{03C3DE1F-5C11-45C7-AA8B-DE765B53ED2D}"/>
          </ac:picMkLst>
        </pc:picChg>
        <pc:picChg chg="del">
          <ac:chgData name="" userId="" providerId="" clId="Web-{59ECE6D5-B909-4014-A416-1C1691F082B5}" dt="2019-01-18T20:14:00.481" v="169"/>
          <ac:picMkLst>
            <pc:docMk/>
            <pc:sldMk cId="3344707121" sldId="271"/>
            <ac:picMk id="10" creationId="{93DCB3E2-68A1-4D73-B90F-CEBF436C0CEC}"/>
          </ac:picMkLst>
        </pc:picChg>
      </pc:sldChg>
      <pc:sldChg chg="addSp delSp modSp">
        <pc:chgData name="" userId="" providerId="" clId="Web-{59ECE6D5-B909-4014-A416-1C1691F082B5}" dt="2019-01-18T20:08:34.518" v="156" actId="1076"/>
        <pc:sldMkLst>
          <pc:docMk/>
          <pc:sldMk cId="1534189584" sldId="273"/>
        </pc:sldMkLst>
        <pc:spChg chg="mod">
          <ac:chgData name="" userId="" providerId="" clId="Web-{59ECE6D5-B909-4014-A416-1C1691F082B5}" dt="2019-01-18T20:06:23.544" v="137" actId="20577"/>
          <ac:spMkLst>
            <pc:docMk/>
            <pc:sldMk cId="1534189584" sldId="273"/>
            <ac:spMk id="2" creationId="{00000000-0000-0000-0000-000000000000}"/>
          </ac:spMkLst>
        </pc:spChg>
        <pc:spChg chg="mod">
          <ac:chgData name="" userId="" providerId="" clId="Web-{59ECE6D5-B909-4014-A416-1C1691F082B5}" dt="2019-01-18T20:07:20.749" v="152" actId="1076"/>
          <ac:spMkLst>
            <pc:docMk/>
            <pc:sldMk cId="1534189584" sldId="273"/>
            <ac:spMk id="8" creationId="{6B8B0515-DCD8-441B-8BA9-CF165FDA47B3}"/>
          </ac:spMkLst>
        </pc:spChg>
        <pc:picChg chg="add mod">
          <ac:chgData name="" userId="" providerId="" clId="Web-{59ECE6D5-B909-4014-A416-1C1691F082B5}" dt="2019-01-18T20:08:34.518" v="156" actId="1076"/>
          <ac:picMkLst>
            <pc:docMk/>
            <pc:sldMk cId="1534189584" sldId="273"/>
            <ac:picMk id="3" creationId="{ECF3253C-97EA-42D2-8EB0-E67D4CA48B0D}"/>
          </ac:picMkLst>
        </pc:picChg>
        <pc:picChg chg="del">
          <ac:chgData name="" userId="" providerId="" clId="Web-{59ECE6D5-B909-4014-A416-1C1691F082B5}" dt="2019-01-18T20:08:28.330" v="155"/>
          <ac:picMkLst>
            <pc:docMk/>
            <pc:sldMk cId="1534189584" sldId="273"/>
            <ac:picMk id="6" creationId="{FFBD5CB1-413A-4C04-976C-4536ECFD8A2E}"/>
          </ac:picMkLst>
        </pc:picChg>
      </pc:sldChg>
      <pc:sldChg chg="addSp delSp modSp">
        <pc:chgData name="" userId="" providerId="" clId="Web-{59ECE6D5-B909-4014-A416-1C1691F082B5}" dt="2019-01-18T20:14:59.514" v="183" actId="1076"/>
        <pc:sldMkLst>
          <pc:docMk/>
          <pc:sldMk cId="2638289260" sldId="274"/>
        </pc:sldMkLst>
        <pc:picChg chg="add mod">
          <ac:chgData name="" userId="" providerId="" clId="Web-{59ECE6D5-B909-4014-A416-1C1691F082B5}" dt="2019-01-18T20:14:59.514" v="183" actId="1076"/>
          <ac:picMkLst>
            <pc:docMk/>
            <pc:sldMk cId="2638289260" sldId="274"/>
            <ac:picMk id="3" creationId="{B205A4B0-3211-4846-8005-32F189EA079B}"/>
          </ac:picMkLst>
        </pc:picChg>
        <pc:picChg chg="del">
          <ac:chgData name="" userId="" providerId="" clId="Web-{59ECE6D5-B909-4014-A416-1C1691F082B5}" dt="2019-01-18T20:14:51.076" v="180"/>
          <ac:picMkLst>
            <pc:docMk/>
            <pc:sldMk cId="2638289260" sldId="274"/>
            <ac:picMk id="4" creationId="{DCC92D36-D2B8-564B-9A36-8C12B5161BE6}"/>
          </ac:picMkLst>
        </pc:picChg>
      </pc:sldChg>
      <pc:sldChg chg="addSp delSp">
        <pc:chgData name="" userId="" providerId="" clId="Web-{59ECE6D5-B909-4014-A416-1C1691F082B5}" dt="2019-01-18T20:19:40.664" v="215"/>
        <pc:sldMkLst>
          <pc:docMk/>
          <pc:sldMk cId="4245600669" sldId="275"/>
        </pc:sldMkLst>
        <pc:picChg chg="add">
          <ac:chgData name="" userId="" providerId="" clId="Web-{59ECE6D5-B909-4014-A416-1C1691F082B5}" dt="2019-01-18T20:19:40.664" v="215"/>
          <ac:picMkLst>
            <pc:docMk/>
            <pc:sldMk cId="4245600669" sldId="275"/>
            <ac:picMk id="3" creationId="{38DA9049-EA16-4526-84BB-6712ECD20A33}"/>
          </ac:picMkLst>
        </pc:picChg>
        <pc:picChg chg="del">
          <ac:chgData name="" userId="" providerId="" clId="Web-{59ECE6D5-B909-4014-A416-1C1691F082B5}" dt="2019-01-18T20:19:39.226" v="214"/>
          <ac:picMkLst>
            <pc:docMk/>
            <pc:sldMk cId="4245600669" sldId="275"/>
            <ac:picMk id="8" creationId="{DB788D92-67D2-1C49-9DD2-74C4AB3CE1FA}"/>
          </ac:picMkLst>
        </pc:picChg>
      </pc:sldChg>
      <pc:sldChg chg="addSp delSp">
        <pc:chgData name="" userId="" providerId="" clId="Web-{59ECE6D5-B909-4014-A416-1C1691F082B5}" dt="2019-01-18T20:19:34.836" v="213"/>
        <pc:sldMkLst>
          <pc:docMk/>
          <pc:sldMk cId="4085151093" sldId="276"/>
        </pc:sldMkLst>
        <pc:picChg chg="add">
          <ac:chgData name="" userId="" providerId="" clId="Web-{59ECE6D5-B909-4014-A416-1C1691F082B5}" dt="2019-01-18T20:19:30.570" v="212"/>
          <ac:picMkLst>
            <pc:docMk/>
            <pc:sldMk cId="4085151093" sldId="276"/>
            <ac:picMk id="4" creationId="{BF5BD740-629C-4146-BBF0-7FB6ED0D1BB9}"/>
          </ac:picMkLst>
        </pc:picChg>
        <pc:picChg chg="del">
          <ac:chgData name="" userId="" providerId="" clId="Web-{59ECE6D5-B909-4014-A416-1C1691F082B5}" dt="2019-01-18T20:19:34.836" v="213"/>
          <ac:picMkLst>
            <pc:docMk/>
            <pc:sldMk cId="4085151093" sldId="276"/>
            <ac:picMk id="5" creationId="{9D68170E-2C10-4B04-87A3-A8DF628369B0}"/>
          </ac:picMkLst>
        </pc:picChg>
      </pc:sldChg>
      <pc:sldChg chg="addSp delSp">
        <pc:chgData name="" userId="" providerId="" clId="Web-{59ECE6D5-B909-4014-A416-1C1691F082B5}" dt="2019-01-18T20:13:09.480" v="159"/>
        <pc:sldMkLst>
          <pc:docMk/>
          <pc:sldMk cId="1848435885" sldId="277"/>
        </pc:sldMkLst>
        <pc:picChg chg="add">
          <ac:chgData name="" userId="" providerId="" clId="Web-{59ECE6D5-B909-4014-A416-1C1691F082B5}" dt="2019-01-18T20:13:09.480" v="159"/>
          <ac:picMkLst>
            <pc:docMk/>
            <pc:sldMk cId="1848435885" sldId="277"/>
            <ac:picMk id="3" creationId="{347881D1-4CF3-4F1B-8188-C9809C091C6D}"/>
          </ac:picMkLst>
        </pc:picChg>
        <pc:picChg chg="del">
          <ac:chgData name="" userId="" providerId="" clId="Web-{59ECE6D5-B909-4014-A416-1C1691F082B5}" dt="2019-01-18T20:13:05.745" v="158"/>
          <ac:picMkLst>
            <pc:docMk/>
            <pc:sldMk cId="1848435885" sldId="277"/>
            <ac:picMk id="4" creationId="{96712794-5C02-4C69-85C6-0FAAC4442230}"/>
          </ac:picMkLst>
        </pc:picChg>
      </pc:sldChg>
    </pc:docChg>
  </pc:docChgLst>
  <pc:docChgLst>
    <pc:chgData clId="Web-{6EAF1FF1-DFF4-432D-8B40-08B67CA53740}"/>
    <pc:docChg chg="addSld modSld">
      <pc:chgData name="" userId="" providerId="" clId="Web-{6EAF1FF1-DFF4-432D-8B40-08B67CA53740}" dt="2019-01-28T14:29:43.315" v="307" actId="20577"/>
      <pc:docMkLst>
        <pc:docMk/>
      </pc:docMkLst>
      <pc:sldChg chg="addSp delSp modSp">
        <pc:chgData name="" userId="" providerId="" clId="Web-{6EAF1FF1-DFF4-432D-8B40-08B67CA53740}" dt="2019-01-28T14:09:59.402" v="183" actId="20577"/>
        <pc:sldMkLst>
          <pc:docMk/>
          <pc:sldMk cId="0" sldId="260"/>
        </pc:sldMkLst>
        <pc:spChg chg="del mod">
          <ac:chgData name="" userId="" providerId="" clId="Web-{6EAF1FF1-DFF4-432D-8B40-08B67CA53740}" dt="2019-01-28T14:05:37.550" v="5"/>
          <ac:spMkLst>
            <pc:docMk/>
            <pc:sldMk cId="0" sldId="260"/>
            <ac:spMk id="3" creationId="{00000000-0000-0000-0000-000000000000}"/>
          </ac:spMkLst>
        </pc:spChg>
        <pc:spChg chg="add del">
          <ac:chgData name="" userId="" providerId="" clId="Web-{6EAF1FF1-DFF4-432D-8B40-08B67CA53740}" dt="2019-01-28T14:07:51.164" v="72"/>
          <ac:spMkLst>
            <pc:docMk/>
            <pc:sldMk cId="0" sldId="260"/>
            <ac:spMk id="9" creationId="{150367BD-97BF-4DF7-BC38-1FA19D99283E}"/>
          </ac:spMkLst>
        </pc:spChg>
        <pc:spChg chg="add mod">
          <ac:chgData name="" userId="" providerId="" clId="Web-{6EAF1FF1-DFF4-432D-8B40-08B67CA53740}" dt="2019-01-28T14:09:59.402" v="183" actId="20577"/>
          <ac:spMkLst>
            <pc:docMk/>
            <pc:sldMk cId="0" sldId="260"/>
            <ac:spMk id="10" creationId="{6B21E372-D086-4BB6-9253-28C6200FB507}"/>
          </ac:spMkLst>
        </pc:spChg>
        <pc:spChg chg="del">
          <ac:chgData name="" userId="" providerId="" clId="Web-{6EAF1FF1-DFF4-432D-8B40-08B67CA53740}" dt="2019-01-28T14:07:03.693" v="23"/>
          <ac:spMkLst>
            <pc:docMk/>
            <pc:sldMk cId="0" sldId="260"/>
            <ac:spMk id="499" creationId="{00000000-0000-0000-0000-000000000000}"/>
          </ac:spMkLst>
        </pc:spChg>
        <pc:picChg chg="del">
          <ac:chgData name="" userId="" providerId="" clId="Web-{6EAF1FF1-DFF4-432D-8B40-08B67CA53740}" dt="2019-01-28T14:05:18.674" v="0"/>
          <ac:picMkLst>
            <pc:docMk/>
            <pc:sldMk cId="0" sldId="260"/>
            <ac:picMk id="2" creationId="{00000000-0000-0000-0000-000000000000}"/>
          </ac:picMkLst>
        </pc:picChg>
        <pc:picChg chg="add del mod">
          <ac:chgData name="" userId="" providerId="" clId="Web-{6EAF1FF1-DFF4-432D-8B40-08B67CA53740}" dt="2019-01-28T14:05:56.692" v="10"/>
          <ac:picMkLst>
            <pc:docMk/>
            <pc:sldMk cId="0" sldId="260"/>
            <ac:picMk id="5" creationId="{C58AB628-9C16-4CDA-AE81-BC876BC1FEBF}"/>
          </ac:picMkLst>
        </pc:picChg>
        <pc:picChg chg="add mod">
          <ac:chgData name="" userId="" providerId="" clId="Web-{6EAF1FF1-DFF4-432D-8B40-08B67CA53740}" dt="2019-01-28T14:07:08.287" v="25" actId="1076"/>
          <ac:picMkLst>
            <pc:docMk/>
            <pc:sldMk cId="0" sldId="260"/>
            <ac:picMk id="7" creationId="{1E69010B-59CC-449E-B9E1-54B7A1F8CF93}"/>
          </ac:picMkLst>
        </pc:picChg>
      </pc:sldChg>
      <pc:sldChg chg="addSp delSp modSp new">
        <pc:chgData name="" userId="" providerId="" clId="Web-{6EAF1FF1-DFF4-432D-8B40-08B67CA53740}" dt="2019-01-28T14:29:43.315" v="307" actId="20577"/>
        <pc:sldMkLst>
          <pc:docMk/>
          <pc:sldMk cId="3125981423" sldId="278"/>
        </pc:sldMkLst>
        <pc:spChg chg="del">
          <ac:chgData name="" userId="" providerId="" clId="Web-{6EAF1FF1-DFF4-432D-8B40-08B67CA53740}" dt="2019-01-28T14:10:36.794" v="191"/>
          <ac:spMkLst>
            <pc:docMk/>
            <pc:sldMk cId="3125981423" sldId="278"/>
            <ac:spMk id="2" creationId="{34448C93-78B1-43CC-AAC8-DC70C57958C4}"/>
          </ac:spMkLst>
        </pc:spChg>
        <pc:spChg chg="del">
          <ac:chgData name="" userId="" providerId="" clId="Web-{6EAF1FF1-DFF4-432D-8B40-08B67CA53740}" dt="2019-01-28T14:10:33.950" v="190"/>
          <ac:spMkLst>
            <pc:docMk/>
            <pc:sldMk cId="3125981423" sldId="278"/>
            <ac:spMk id="3" creationId="{B233F408-ED61-440B-A5EA-039035BB1493}"/>
          </ac:spMkLst>
        </pc:spChg>
        <pc:spChg chg="del">
          <ac:chgData name="" userId="" providerId="" clId="Web-{6EAF1FF1-DFF4-432D-8B40-08B67CA53740}" dt="2019-01-28T14:10:31.434" v="189"/>
          <ac:spMkLst>
            <pc:docMk/>
            <pc:sldMk cId="3125981423" sldId="278"/>
            <ac:spMk id="4" creationId="{D5DDC53A-B302-4B23-A3D9-CE98301C770B}"/>
          </ac:spMkLst>
        </pc:spChg>
        <pc:spChg chg="add mod">
          <ac:chgData name="" userId="" providerId="" clId="Web-{6EAF1FF1-DFF4-432D-8B40-08B67CA53740}" dt="2019-01-28T14:29:43.315" v="307" actId="20577"/>
          <ac:spMkLst>
            <pc:docMk/>
            <pc:sldMk cId="3125981423" sldId="278"/>
            <ac:spMk id="8" creationId="{143AA567-FA71-483A-AAB3-4FCF9BB42FBF}"/>
          </ac:spMkLst>
        </pc:spChg>
        <pc:spChg chg="add">
          <ac:chgData name="" userId="" providerId="" clId="Web-{6EAF1FF1-DFF4-432D-8B40-08B67CA53740}" dt="2019-01-28T14:12:55.736" v="215"/>
          <ac:spMkLst>
            <pc:docMk/>
            <pc:sldMk cId="3125981423" sldId="278"/>
            <ac:spMk id="14" creationId="{B758DB57-C04D-41E0-8CE4-4E8AFED9C24A}"/>
          </ac:spMkLst>
        </pc:spChg>
        <pc:spChg chg="add mod">
          <ac:chgData name="" userId="" providerId="" clId="Web-{6EAF1FF1-DFF4-432D-8B40-08B67CA53740}" dt="2019-01-28T14:16:08.023" v="250" actId="1076"/>
          <ac:spMkLst>
            <pc:docMk/>
            <pc:sldMk cId="3125981423" sldId="278"/>
            <ac:spMk id="17" creationId="{AB1063C2-04D0-4CA9-9534-400C2D9868E8}"/>
          </ac:spMkLst>
        </pc:spChg>
        <pc:picChg chg="add del mod">
          <ac:chgData name="" userId="" providerId="" clId="Web-{6EAF1FF1-DFF4-432D-8B40-08B67CA53740}" dt="2019-01-28T14:06:45.896" v="21"/>
          <ac:picMkLst>
            <pc:docMk/>
            <pc:sldMk cId="3125981423" sldId="278"/>
            <ac:picMk id="6" creationId="{C3F4A11A-2915-4091-A046-AF7649B6E69C}"/>
          </ac:picMkLst>
        </pc:picChg>
        <pc:picChg chg="add">
          <ac:chgData name="" userId="" providerId="" clId="Web-{6EAF1FF1-DFF4-432D-8B40-08B67CA53740}" dt="2019-01-28T14:12:49.032" v="213"/>
          <ac:picMkLst>
            <pc:docMk/>
            <pc:sldMk cId="3125981423" sldId="278"/>
            <ac:picMk id="10" creationId="{A6AFC4C4-9924-4CA5-8224-F8381AFAACAA}"/>
          </ac:picMkLst>
        </pc:picChg>
        <pc:picChg chg="add">
          <ac:chgData name="" userId="" providerId="" clId="Web-{6EAF1FF1-DFF4-432D-8B40-08B67CA53740}" dt="2019-01-28T14:12:49.048" v="214"/>
          <ac:picMkLst>
            <pc:docMk/>
            <pc:sldMk cId="3125981423" sldId="278"/>
            <ac:picMk id="12" creationId="{CB96B253-2D06-4683-B959-09650BFE7618}"/>
          </ac:picMkLst>
        </pc:picChg>
        <pc:picChg chg="add mod">
          <ac:chgData name="" userId="" providerId="" clId="Web-{6EAF1FF1-DFF4-432D-8B40-08B67CA53740}" dt="2019-01-28T14:16:06.382" v="249" actId="1076"/>
          <ac:picMkLst>
            <pc:docMk/>
            <pc:sldMk cId="3125981423" sldId="278"/>
            <ac:picMk id="15" creationId="{1FD1B897-BE91-4C24-A6B1-5B3D2492F093}"/>
          </ac:picMkLst>
        </pc:picChg>
      </pc:sldChg>
      <pc:sldChg chg="addSp delSp modSp new">
        <pc:chgData name="" userId="" providerId="" clId="Web-{6EAF1FF1-DFF4-432D-8B40-08B67CA53740}" dt="2019-01-28T14:13:41.815" v="237"/>
        <pc:sldMkLst>
          <pc:docMk/>
          <pc:sldMk cId="1657641207" sldId="279"/>
        </pc:sldMkLst>
        <pc:spChg chg="add del mod">
          <ac:chgData name="" userId="" providerId="" clId="Web-{6EAF1FF1-DFF4-432D-8B40-08B67CA53740}" dt="2019-01-28T14:13:14.611" v="220"/>
          <ac:spMkLst>
            <pc:docMk/>
            <pc:sldMk cId="1657641207" sldId="279"/>
            <ac:spMk id="2" creationId="{763259D3-86AE-4849-8F70-DF678C327521}"/>
          </ac:spMkLst>
        </pc:spChg>
        <pc:spChg chg="add mod">
          <ac:chgData name="" userId="" providerId="" clId="Web-{6EAF1FF1-DFF4-432D-8B40-08B67CA53740}" dt="2019-01-28T14:13:27.002" v="235" actId="20577"/>
          <ac:spMkLst>
            <pc:docMk/>
            <pc:sldMk cId="1657641207" sldId="279"/>
            <ac:spMk id="4" creationId="{6D5F5AD3-E2ED-4083-BE71-938D30ACD90F}"/>
          </ac:spMkLst>
        </pc:spChg>
        <pc:picChg chg="add">
          <ac:chgData name="" userId="" providerId="" clId="Web-{6EAF1FF1-DFF4-432D-8B40-08B67CA53740}" dt="2019-01-28T14:13:41.800" v="236"/>
          <ac:picMkLst>
            <pc:docMk/>
            <pc:sldMk cId="1657641207" sldId="279"/>
            <ac:picMk id="6" creationId="{E09C811B-754D-423E-9C67-9713E8DFB0D4}"/>
          </ac:picMkLst>
        </pc:picChg>
        <pc:picChg chg="add">
          <ac:chgData name="" userId="" providerId="" clId="Web-{6EAF1FF1-DFF4-432D-8B40-08B67CA53740}" dt="2019-01-28T14:13:41.815" v="237"/>
          <ac:picMkLst>
            <pc:docMk/>
            <pc:sldMk cId="1657641207" sldId="279"/>
            <ac:picMk id="8" creationId="{4AB1ECDE-48C0-46B0-AE55-82CE55788AE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081DA3C-7E9D-5B45-ACE5-92BF0B852D50}"/>
              </a:ext>
            </a:extLst>
          </p:cNvPr>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D55F110-ED4D-2D46-BA17-AF04DF1B6F56}"/>
              </a:ext>
            </a:extLst>
          </p:cNvPr>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6423FB10-C8AA-914B-8E88-9CE2BFA002F5}" type="datetime1">
              <a:rPr lang="fr-FR" smtClean="0"/>
              <a:t>30/01/2019</a:t>
            </a:fld>
            <a:endParaRPr lang="fr-FR"/>
          </a:p>
        </p:txBody>
      </p:sp>
      <p:sp>
        <p:nvSpPr>
          <p:cNvPr id="4" name="Espace réservé du pied de page 3">
            <a:extLst>
              <a:ext uri="{FF2B5EF4-FFF2-40B4-BE49-F238E27FC236}">
                <a16:creationId xmlns:a16="http://schemas.microsoft.com/office/drawing/2014/main" id="{907D1767-BE75-7840-A8B7-DA4C1480597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FB1D0DC-1349-FA4A-8C68-623205006B73}"/>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9C1571A-1989-154A-BE3A-1D6783261F21}" type="slidenum">
              <a:rPr lang="fr-FR" smtClean="0"/>
              <a:t>‹N°›</a:t>
            </a:fld>
            <a:endParaRPr lang="fr-FR"/>
          </a:p>
        </p:txBody>
      </p:sp>
    </p:spTree>
    <p:extLst>
      <p:ext uri="{BB962C8B-B14F-4D97-AF65-F5344CB8AC3E}">
        <p14:creationId xmlns:p14="http://schemas.microsoft.com/office/powerpoint/2010/main" val="1084897694"/>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7429CE2D-119D-CD4E-B6A9-E79542700232}" type="datetime1">
              <a:rPr lang="fr-FR" smtClean="0"/>
              <a:t>30/01/2019</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5"/>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9FEED6A-8599-F24B-B645-7770443B5600}" type="slidenum">
              <a:rPr lang="fr-FR" smtClean="0"/>
              <a:t>‹N°›</a:t>
            </a:fld>
            <a:endParaRPr lang="fr-FR"/>
          </a:p>
        </p:txBody>
      </p:sp>
    </p:spTree>
    <p:extLst>
      <p:ext uri="{BB962C8B-B14F-4D97-AF65-F5344CB8AC3E}">
        <p14:creationId xmlns:p14="http://schemas.microsoft.com/office/powerpoint/2010/main" val="99239930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882017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592605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486621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3442305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549212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173244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603851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39023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1665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311239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742522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396257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84097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64782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32"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33"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
        <p:nvSpPr>
          <p:cNvPr id="35"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36"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37" name="Image 36"/>
          <p:cNvPicPr/>
          <p:nvPr/>
        </p:nvPicPr>
        <p:blipFill>
          <a:blip r:embed="rId2"/>
          <a:stretch/>
        </p:blipFill>
        <p:spPr>
          <a:xfrm>
            <a:off x="3602880" y="1604520"/>
            <a:ext cx="4984920" cy="3977280"/>
          </a:xfrm>
          <a:prstGeom prst="rect">
            <a:avLst/>
          </a:prstGeom>
          <a:ln>
            <a:noFill/>
          </a:ln>
        </p:spPr>
      </p:pic>
      <p:pic>
        <p:nvPicPr>
          <p:cNvPr id="38" name="Image 37"/>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
        <p:nvSpPr>
          <p:cNvPr id="86"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
        <p:nvSpPr>
          <p:cNvPr id="88"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
        <p:nvSpPr>
          <p:cNvPr id="90"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838080" y="365040"/>
            <a:ext cx="10515600" cy="6145560"/>
          </a:xfrm>
          <a:prstGeom prst="rect">
            <a:avLst/>
          </a:prstGeom>
        </p:spPr>
        <p:txBody>
          <a:bodyPr lIns="0" tIns="0" rIns="0" bIns="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
        <p:nvSpPr>
          <p:cNvPr id="95"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96"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97"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
        <p:nvSpPr>
          <p:cNvPr id="99"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100"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01"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05"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
        <p:nvSpPr>
          <p:cNvPr id="107"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108"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
        <p:nvSpPr>
          <p:cNvPr id="110"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11"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12"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113"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
        <p:nvSpPr>
          <p:cNvPr id="115"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116"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117" name="Image 116"/>
          <p:cNvPicPr/>
          <p:nvPr/>
        </p:nvPicPr>
        <p:blipFill>
          <a:blip r:embed="rId2"/>
          <a:stretch/>
        </p:blipFill>
        <p:spPr>
          <a:xfrm>
            <a:off x="3602880" y="1604520"/>
            <a:ext cx="4984920" cy="3977280"/>
          </a:xfrm>
          <a:prstGeom prst="rect">
            <a:avLst/>
          </a:prstGeom>
          <a:ln>
            <a:noFill/>
          </a:ln>
        </p:spPr>
      </p:pic>
      <p:pic>
        <p:nvPicPr>
          <p:cNvPr id="118" name="Image 117"/>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600" cy="61455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6"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17"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600" cy="1325520"/>
          </a:xfrm>
          <a:prstGeom prst="rect">
            <a:avLst/>
          </a:prstGeom>
        </p:spPr>
        <p:txBody>
          <a:bodyPr anchor="ctr"/>
          <a:lstStyle/>
          <a:p>
            <a:pPr>
              <a:lnSpc>
                <a:spcPct val="90000"/>
              </a:lnSpc>
            </a:pPr>
            <a:r>
              <a:rPr lang="fr-FR" sz="4400" strike="noStrike">
                <a:solidFill>
                  <a:srgbClr val="000000"/>
                </a:solidFill>
                <a:latin typeface="Calibri Light"/>
              </a:rPr>
              <a:t>Modifiez le style du titre</a:t>
            </a:r>
            <a:endParaRPr/>
          </a:p>
        </p:txBody>
      </p:sp>
      <p:sp>
        <p:nvSpPr>
          <p:cNvPr id="6" name="PlaceHolder 2"/>
          <p:cNvSpPr>
            <a:spLocks noGrp="1"/>
          </p:cNvSpPr>
          <p:nvPr>
            <p:ph type="body"/>
          </p:nvPr>
        </p:nvSpPr>
        <p:spPr>
          <a:xfrm>
            <a:off x="838080" y="1825560"/>
            <a:ext cx="10515600" cy="4351320"/>
          </a:xfrm>
          <a:prstGeom prst="rect">
            <a:avLst/>
          </a:prstGeom>
        </p:spPr>
        <p:txBody>
          <a:bodyPr/>
          <a:lstStyle/>
          <a:p>
            <a:pPr>
              <a:lnSpc>
                <a:spcPct val="90000"/>
              </a:lnSpc>
              <a:buSzPct val="45000"/>
              <a:buFont typeface="StarSymbol"/>
              <a:buChar char=""/>
            </a:pPr>
            <a:r>
              <a:rPr lang="fr-FR" sz="2800" strike="noStrike">
                <a:solidFill>
                  <a:srgbClr val="000000"/>
                </a:solidFill>
                <a:latin typeface="Calibri"/>
              </a:rPr>
              <a:t>Modifier les styles du texte du masque</a:t>
            </a:r>
            <a:endParaRPr/>
          </a:p>
          <a:p>
            <a:pPr lvl="1">
              <a:lnSpc>
                <a:spcPct val="90000"/>
              </a:lnSpc>
              <a:buSzPct val="75000"/>
              <a:buFont typeface="StarSymbol"/>
              <a:buChar char=""/>
            </a:pPr>
            <a:r>
              <a:rPr lang="fr-FR" sz="2400" strike="noStrike">
                <a:solidFill>
                  <a:srgbClr val="000000"/>
                </a:solidFill>
                <a:latin typeface="Calibri"/>
              </a:rPr>
              <a:t>Deuxième niveau</a:t>
            </a:r>
            <a:endParaRPr/>
          </a:p>
          <a:p>
            <a:pPr lvl="2">
              <a:lnSpc>
                <a:spcPct val="90000"/>
              </a:lnSpc>
              <a:buSzPct val="45000"/>
              <a:buFont typeface="StarSymbol"/>
              <a:buChar char=""/>
            </a:pPr>
            <a:r>
              <a:rPr lang="fr-FR" sz="2000" strike="noStrike">
                <a:solidFill>
                  <a:srgbClr val="000000"/>
                </a:solidFill>
                <a:latin typeface="Calibri"/>
              </a:rPr>
              <a:t>Troisième niveau</a:t>
            </a:r>
            <a:endParaRPr/>
          </a:p>
          <a:p>
            <a:pPr lvl="3">
              <a:lnSpc>
                <a:spcPct val="90000"/>
              </a:lnSpc>
              <a:buSzPct val="75000"/>
              <a:buFont typeface="StarSymbol"/>
              <a:buChar char=""/>
            </a:pPr>
            <a:r>
              <a:rPr lang="fr-FR" strike="noStrike">
                <a:solidFill>
                  <a:srgbClr val="000000"/>
                </a:solidFill>
                <a:latin typeface="Calibri"/>
              </a:rPr>
              <a:t>Quatrième niveau</a:t>
            </a:r>
            <a:endParaRPr/>
          </a:p>
          <a:p>
            <a:pPr lvl="4">
              <a:lnSpc>
                <a:spcPct val="90000"/>
              </a:lnSpc>
              <a:buSzPct val="45000"/>
              <a:buFont typeface="StarSymbol"/>
              <a:buChar char=""/>
            </a:pPr>
            <a:r>
              <a:rPr lang="fr-FR" strike="noStrike">
                <a:solidFill>
                  <a:srgbClr val="000000"/>
                </a:solidFill>
                <a:latin typeface="Calibri"/>
              </a:rPr>
              <a:t>Cinquième niveau</a:t>
            </a:r>
            <a:endParaRPr/>
          </a:p>
        </p:txBody>
      </p:sp>
      <p:sp>
        <p:nvSpPr>
          <p:cNvPr id="2" name="PlaceHolder 3"/>
          <p:cNvSpPr>
            <a:spLocks noGrp="1"/>
          </p:cNvSpPr>
          <p:nvPr>
            <p:ph type="dt"/>
          </p:nvPr>
        </p:nvSpPr>
        <p:spPr>
          <a:xfrm>
            <a:off x="838080" y="6356520"/>
            <a:ext cx="2743200" cy="365040"/>
          </a:xfrm>
          <a:prstGeom prst="rect">
            <a:avLst/>
          </a:prstGeom>
        </p:spPr>
        <p:txBody>
          <a:bodyPr anchor="ctr"/>
          <a:lstStyle/>
          <a:p>
            <a:pPr>
              <a:lnSpc>
                <a:spcPct val="100000"/>
              </a:lnSpc>
            </a:pPr>
            <a:endParaRPr/>
          </a:p>
        </p:txBody>
      </p:sp>
      <p:sp>
        <p:nvSpPr>
          <p:cNvPr id="3" name="PlaceHolder 4"/>
          <p:cNvSpPr>
            <a:spLocks noGrp="1"/>
          </p:cNvSpPr>
          <p:nvPr>
            <p:ph type="ftr"/>
          </p:nvPr>
        </p:nvSpPr>
        <p:spPr>
          <a:xfrm>
            <a:off x="4038480" y="6356520"/>
            <a:ext cx="4114800" cy="365040"/>
          </a:xfrm>
          <a:prstGeom prst="rect">
            <a:avLst/>
          </a:prstGeom>
        </p:spPr>
        <p:txBody>
          <a:bodyPr anchor="ctr" anchorCtr="1"/>
          <a:lstStyle/>
          <a:p>
            <a:pPr algn="ctr">
              <a:lnSpc>
                <a:spcPct val="100000"/>
              </a:lnSpc>
            </a:pPr>
            <a:r>
              <a:rPr lang="fr-FR"/>
              <a:t>Rectorat SAIIO          Parcoursup 2019 - DCIO Psy EN EDCO                  Décembre 2018</a:t>
            </a:r>
            <a:endParaRPr/>
          </a:p>
        </p:txBody>
      </p:sp>
      <p:sp>
        <p:nvSpPr>
          <p:cNvPr id="4" name="PlaceHolder 5"/>
          <p:cNvSpPr>
            <a:spLocks noGrp="1"/>
          </p:cNvSpPr>
          <p:nvPr>
            <p:ph type="sldNum"/>
          </p:nvPr>
        </p:nvSpPr>
        <p:spPr>
          <a:xfrm>
            <a:off x="8610480" y="6356520"/>
            <a:ext cx="2743200" cy="365040"/>
          </a:xfrm>
          <a:prstGeom prst="rect">
            <a:avLst/>
          </a:prstGeom>
        </p:spPr>
        <p:txBody>
          <a:bodyPr anchor="ctr"/>
          <a:lstStyle/>
          <a:p>
            <a:pPr algn="r">
              <a:lnSpc>
                <a:spcPct val="100000"/>
              </a:lnSpc>
            </a:pPr>
            <a:fld id="{68A88276-4308-444E-A283-12B4A6BD6788}" type="slidenum">
              <a:rPr lang="fr-FR" sz="1200" strike="noStrike">
                <a:solidFill>
                  <a:srgbClr val="898989"/>
                </a:solidFill>
                <a:latin typeface="Calibri"/>
              </a:r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805"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838080" y="365040"/>
            <a:ext cx="10515600" cy="1325520"/>
          </a:xfrm>
          <a:prstGeom prst="rect">
            <a:avLst/>
          </a:prstGeom>
        </p:spPr>
        <p:txBody>
          <a:bodyPr anchor="ctr"/>
          <a:lstStyle/>
          <a:p>
            <a:pPr>
              <a:lnSpc>
                <a:spcPct val="90000"/>
              </a:lnSpc>
            </a:pPr>
            <a:r>
              <a:rPr lang="fr-FR" sz="4400" strike="noStrike">
                <a:solidFill>
                  <a:srgbClr val="000000"/>
                </a:solidFill>
                <a:latin typeface="Calibri Light"/>
              </a:rPr>
              <a:t>Modifiez le style du titre</a:t>
            </a:r>
            <a:endParaRPr/>
          </a:p>
        </p:txBody>
      </p:sp>
      <p:sp>
        <p:nvSpPr>
          <p:cNvPr id="80" name="PlaceHolder 2"/>
          <p:cNvSpPr>
            <a:spLocks noGrp="1"/>
          </p:cNvSpPr>
          <p:nvPr>
            <p:ph type="title"/>
          </p:nvPr>
        </p:nvSpPr>
        <p:spPr>
          <a:xfrm>
            <a:off x="838080" y="1825560"/>
            <a:ext cx="10515600" cy="4351320"/>
          </a:xfrm>
          <a:prstGeom prst="rect">
            <a:avLst/>
          </a:prstGeom>
        </p:spPr>
        <p:txBody>
          <a:bodyPr/>
          <a:lstStyle/>
          <a:p>
            <a:pPr>
              <a:lnSpc>
                <a:spcPct val="90000"/>
              </a:lnSpc>
              <a:buFont typeface="Arial"/>
              <a:buChar char="•"/>
            </a:pPr>
            <a:r>
              <a:rPr lang="fr-FR" sz="2800" strike="noStrike">
                <a:solidFill>
                  <a:srgbClr val="000000"/>
                </a:solidFill>
                <a:latin typeface="Calibri"/>
              </a:rPr>
              <a:t>Modifier les styles du texte du masque
</a:t>
            </a:r>
            <a:r>
              <a:rPr lang="fr-FR" sz="2400" strike="noStrike">
                <a:solidFill>
                  <a:srgbClr val="000000"/>
                </a:solidFill>
                <a:latin typeface="Calibri"/>
              </a:rPr>
              <a:t>Deuxième niveau
</a:t>
            </a:r>
            <a:r>
              <a:rPr lang="fr-FR" sz="2000" strike="noStrike">
                <a:solidFill>
                  <a:srgbClr val="000000"/>
                </a:solidFill>
                <a:latin typeface="Calibri"/>
              </a:rPr>
              <a:t>Troisième niveau
</a:t>
            </a:r>
            <a:r>
              <a:rPr lang="fr-FR" strike="noStrike">
                <a:solidFill>
                  <a:srgbClr val="000000"/>
                </a:solidFill>
                <a:latin typeface="Calibri"/>
              </a:rPr>
              <a:t>Quatrième niveau
Cinquième niveau</a:t>
            </a:r>
            <a:endParaRPr/>
          </a:p>
        </p:txBody>
      </p:sp>
      <p:sp>
        <p:nvSpPr>
          <p:cNvPr id="81" name="PlaceHolder 3"/>
          <p:cNvSpPr>
            <a:spLocks noGrp="1"/>
          </p:cNvSpPr>
          <p:nvPr>
            <p:ph type="dt"/>
          </p:nvPr>
        </p:nvSpPr>
        <p:spPr>
          <a:xfrm>
            <a:off x="838080" y="6356520"/>
            <a:ext cx="2743200" cy="365040"/>
          </a:xfrm>
          <a:prstGeom prst="rect">
            <a:avLst/>
          </a:prstGeom>
        </p:spPr>
        <p:txBody>
          <a:bodyPr anchor="ctr"/>
          <a:lstStyle/>
          <a:p>
            <a:pPr>
              <a:lnSpc>
                <a:spcPct val="100000"/>
              </a:lnSpc>
            </a:pPr>
            <a:endParaRPr/>
          </a:p>
        </p:txBody>
      </p:sp>
      <p:sp>
        <p:nvSpPr>
          <p:cNvPr id="82" name="PlaceHolder 4"/>
          <p:cNvSpPr>
            <a:spLocks noGrp="1"/>
          </p:cNvSpPr>
          <p:nvPr>
            <p:ph type="ftr"/>
          </p:nvPr>
        </p:nvSpPr>
        <p:spPr>
          <a:xfrm>
            <a:off x="4038480" y="6356520"/>
            <a:ext cx="4114800" cy="365040"/>
          </a:xfrm>
          <a:prstGeom prst="rect">
            <a:avLst/>
          </a:prstGeom>
        </p:spPr>
        <p:txBody>
          <a:bodyPr anchor="ctr" anchorCtr="1"/>
          <a:lstStyle/>
          <a:p>
            <a:pPr algn="ctr">
              <a:lnSpc>
                <a:spcPct val="100000"/>
              </a:lnSpc>
            </a:pPr>
            <a:r>
              <a:rPr lang="fr-FR"/>
              <a:t>Rectorat SAIIO          Parcoursup 2019 - DCIO Psy EN EDCO                  Décembre 2018</a:t>
            </a:r>
            <a:endParaRPr/>
          </a:p>
        </p:txBody>
      </p:sp>
      <p:sp>
        <p:nvSpPr>
          <p:cNvPr id="83" name="PlaceHolder 5"/>
          <p:cNvSpPr>
            <a:spLocks noGrp="1"/>
          </p:cNvSpPr>
          <p:nvPr>
            <p:ph type="sldNum"/>
          </p:nvPr>
        </p:nvSpPr>
        <p:spPr>
          <a:xfrm>
            <a:off x="8610480" y="6356520"/>
            <a:ext cx="2743200" cy="365040"/>
          </a:xfrm>
          <a:prstGeom prst="rect">
            <a:avLst/>
          </a:prstGeom>
        </p:spPr>
        <p:txBody>
          <a:bodyPr anchor="ctr"/>
          <a:lstStyle/>
          <a:p>
            <a:pPr algn="r">
              <a:lnSpc>
                <a:spcPct val="100000"/>
              </a:lnSpc>
            </a:pPr>
            <a:fld id="{AEE799B9-8E4D-4C06-B244-3D7909008CF1}" type="slidenum">
              <a:rPr lang="fr-FR" sz="1200" strike="noStrike">
                <a:solidFill>
                  <a:srgbClr val="898989"/>
                </a:solidFill>
                <a:latin typeface="Calibri"/>
              </a:rPr>
              <a:t>‹N°›</a:t>
            </a:fld>
            <a:endParaRPr/>
          </a:p>
        </p:txBody>
      </p:sp>
      <p:sp>
        <p:nvSpPr>
          <p:cNvPr id="84" name="PlaceHolder 6"/>
          <p:cNvSpPr>
            <a:spLocks noGrp="1"/>
          </p:cNvSpPr>
          <p:nvPr>
            <p:ph type="body"/>
          </p:nvPr>
        </p:nvSpPr>
        <p:spPr>
          <a:xfrm>
            <a:off x="609480" y="1604520"/>
            <a:ext cx="10972440" cy="3977280"/>
          </a:xfrm>
          <a:prstGeom prst="rect">
            <a:avLst/>
          </a:prstGeom>
        </p:spPr>
        <p:txBody>
          <a:bodyPr lIns="0" tIns="0" rIns="0" bIns="0"/>
          <a:lstStyle/>
          <a:p>
            <a:pPr>
              <a:buSzPct val="45000"/>
              <a:buFont typeface="StarSymbol"/>
              <a:buChar char=""/>
            </a:pPr>
            <a:r>
              <a:rPr lang="fr-FR" sz="3200">
                <a:latin typeface="Arial"/>
              </a:rPr>
              <a:t>Cliquez pour éditer le format du plan de texte</a:t>
            </a:r>
            <a:endParaRPr/>
          </a:p>
          <a:p>
            <a:pPr lvl="1">
              <a:buSzPct val="75000"/>
              <a:buFont typeface="StarSymbol"/>
              <a:buChar char=""/>
            </a:pPr>
            <a:r>
              <a:rPr lang="fr-FR" sz="2800">
                <a:latin typeface="Arial"/>
              </a:rPr>
              <a:t>Second niveau de plan</a:t>
            </a:r>
            <a:endParaRPr/>
          </a:p>
          <a:p>
            <a:pPr lvl="2">
              <a:buSzPct val="45000"/>
              <a:buFont typeface="StarSymbol"/>
              <a:buChar char=""/>
            </a:pPr>
            <a:r>
              <a:rPr lang="fr-FR" sz="2400">
                <a:latin typeface="Arial"/>
              </a:rPr>
              <a:t>Troisième niveau de plan</a:t>
            </a:r>
            <a:endParaRPr/>
          </a:p>
          <a:p>
            <a:pPr lvl="3">
              <a:buSzPct val="75000"/>
              <a:buFont typeface="StarSymbol"/>
              <a:buChar char=""/>
            </a:pPr>
            <a:r>
              <a:rPr lang="fr-FR" sz="2000">
                <a:latin typeface="Arial"/>
              </a:rPr>
              <a:t>Quatrième niveau de plan</a:t>
            </a:r>
            <a:endParaRPr/>
          </a:p>
          <a:p>
            <a:pPr lvl="4">
              <a:buSzPct val="45000"/>
              <a:buFont typeface="StarSymbol"/>
              <a:buChar char=""/>
            </a:pPr>
            <a:r>
              <a:rPr lang="fr-FR" sz="2000">
                <a:latin typeface="Arial"/>
              </a:rPr>
              <a:t>Cinquième niveau de plan</a:t>
            </a:r>
            <a:endParaRPr/>
          </a:p>
          <a:p>
            <a:pPr lvl="5">
              <a:buSzPct val="45000"/>
              <a:buFont typeface="StarSymbol"/>
              <a:buChar char=""/>
            </a:pPr>
            <a:r>
              <a:rPr lang="fr-FR" sz="2000">
                <a:latin typeface="Arial"/>
              </a:rPr>
              <a:t>Sixième niveau de plan</a:t>
            </a:r>
            <a:endParaRPr/>
          </a:p>
          <a:p>
            <a:pPr lvl="6">
              <a:buSzPct val="45000"/>
              <a:buFont typeface="StarSymbol"/>
              <a:buChar char=""/>
            </a:pPr>
            <a:r>
              <a:rPr lang="fr-FR" sz="2000">
                <a:latin typeface="Arial"/>
              </a:rPr>
              <a:t>Septième niveau de plan</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3" name="TextShape 1"/>
          <p:cNvSpPr txBox="1"/>
          <p:nvPr/>
        </p:nvSpPr>
        <p:spPr>
          <a:xfrm>
            <a:off x="1712984" y="1789525"/>
            <a:ext cx="10380452" cy="3000600"/>
          </a:xfrm>
          <a:prstGeom prst="rect">
            <a:avLst/>
          </a:prstGeom>
          <a:noFill/>
          <a:ln w="12600">
            <a:noFill/>
          </a:ln>
        </p:spPr>
        <p:txBody>
          <a:bodyPr anchor="b" anchorCtr="1"/>
          <a:lstStyle/>
          <a:p>
            <a:pPr algn="ctr">
              <a:lnSpc>
                <a:spcPct val="90000"/>
              </a:lnSpc>
            </a:pPr>
            <a:r>
              <a:rPr lang="fr-FR" sz="6000" strike="noStrike" dirty="0">
                <a:solidFill>
                  <a:srgbClr val="000000"/>
                </a:solidFill>
                <a:latin typeface="Calibri Light"/>
              </a:rPr>
              <a:t>
</a:t>
            </a:r>
            <a:r>
              <a:rPr lang="fr-FR" sz="6000" strike="noStrike" dirty="0">
                <a:solidFill>
                  <a:schemeClr val="accent2">
                    <a:lumMod val="75000"/>
                  </a:schemeClr>
                </a:solidFill>
                <a:latin typeface="Calibri"/>
              </a:rPr>
              <a:t>Parcoursup 2019 
</a:t>
            </a:r>
            <a:r>
              <a:rPr lang="fr-FR" sz="6000" dirty="0">
                <a:solidFill>
                  <a:schemeClr val="accent2">
                    <a:lumMod val="75000"/>
                  </a:schemeClr>
                </a:solidFill>
                <a:latin typeface="Calibri"/>
              </a:rPr>
              <a:t> </a:t>
            </a:r>
            <a:r>
              <a:rPr lang="fr-FR" sz="6000" strike="noStrike" dirty="0">
                <a:solidFill>
                  <a:schemeClr val="accent2">
                    <a:lumMod val="75000"/>
                  </a:schemeClr>
                </a:solidFill>
                <a:latin typeface="Calibri"/>
              </a:rPr>
              <a:t> </a:t>
            </a:r>
            <a:r>
              <a:rPr lang="fr-FR" sz="4000" dirty="0">
                <a:solidFill>
                  <a:schemeClr val="accent2">
                    <a:lumMod val="75000"/>
                  </a:schemeClr>
                </a:solidFill>
                <a:latin typeface="Calibri"/>
              </a:rPr>
              <a:t>"Accompagner les élèves et  </a:t>
            </a:r>
            <a:r>
              <a:rPr lang="fr-FR" sz="4000" strike="noStrike" dirty="0">
                <a:solidFill>
                  <a:schemeClr val="accent2">
                    <a:lumMod val="75000"/>
                  </a:schemeClr>
                </a:solidFill>
                <a:latin typeface="Calibri"/>
              </a:rPr>
              <a:t>informations</a:t>
            </a:r>
            <a:r>
              <a:rPr lang="fr-FR" sz="4000" dirty="0">
                <a:solidFill>
                  <a:schemeClr val="accent2">
                    <a:lumMod val="75000"/>
                  </a:schemeClr>
                </a:solidFill>
                <a:latin typeface="Calibri"/>
              </a:rPr>
              <a:t>"</a:t>
            </a:r>
            <a:endParaRPr lang="fr-FR" sz="4000" strike="noStrike" dirty="0">
              <a:solidFill>
                <a:schemeClr val="accent2">
                  <a:lumMod val="75000"/>
                </a:schemeClr>
              </a:solidFill>
              <a:latin typeface="Calibri"/>
              <a:cs typeface="Calibri"/>
            </a:endParaRPr>
          </a:p>
          <a:p>
            <a:pPr algn="ctr">
              <a:lnSpc>
                <a:spcPct val="90000"/>
              </a:lnSpc>
            </a:pPr>
            <a:r>
              <a:rPr lang="fr-FR" sz="4800" dirty="0">
                <a:solidFill>
                  <a:schemeClr val="accent2">
                    <a:lumMod val="75000"/>
                  </a:schemeClr>
                </a:solidFill>
                <a:latin typeface="Calibri"/>
              </a:rPr>
              <a:t>Formation </a:t>
            </a:r>
            <a:r>
              <a:rPr lang="fr-FR" sz="4800">
                <a:solidFill>
                  <a:schemeClr val="accent2">
                    <a:lumMod val="75000"/>
                  </a:schemeClr>
                </a:solidFill>
                <a:latin typeface="Calibri"/>
              </a:rPr>
              <a:t>du </a:t>
            </a:r>
            <a:r>
              <a:rPr lang="fr-FR" sz="4800" smtClean="0">
                <a:solidFill>
                  <a:schemeClr val="accent2">
                    <a:lumMod val="75000"/>
                  </a:schemeClr>
                </a:solidFill>
                <a:latin typeface="Calibri"/>
              </a:rPr>
              <a:t>29 </a:t>
            </a:r>
            <a:r>
              <a:rPr lang="fr-FR" sz="4800" dirty="0">
                <a:solidFill>
                  <a:schemeClr val="accent2">
                    <a:lumMod val="75000"/>
                  </a:schemeClr>
                </a:solidFill>
                <a:latin typeface="Calibri"/>
              </a:rPr>
              <a:t>janvier 2019</a:t>
            </a:r>
            <a:endParaRPr sz="1400" dirty="0">
              <a:solidFill>
                <a:schemeClr val="accent2">
                  <a:lumMod val="75000"/>
                </a:schemeClr>
              </a:solidFill>
            </a:endParaRPr>
          </a:p>
        </p:txBody>
      </p:sp>
      <p:sp>
        <p:nvSpPr>
          <p:cNvPr id="474" name="TextShape 2"/>
          <p:cNvSpPr txBox="1"/>
          <p:nvPr/>
        </p:nvSpPr>
        <p:spPr>
          <a:xfrm>
            <a:off x="2710543" y="5853793"/>
            <a:ext cx="8824507" cy="644979"/>
          </a:xfrm>
          <a:prstGeom prst="rect">
            <a:avLst/>
          </a:prstGeom>
          <a:noFill/>
          <a:ln w="12600">
            <a:noFill/>
          </a:ln>
        </p:spPr>
        <p:txBody>
          <a:bodyPr anchor="t"/>
          <a:lstStyle/>
          <a:p>
            <a:pPr algn="r">
              <a:lnSpc>
                <a:spcPct val="90000"/>
              </a:lnSpc>
            </a:pPr>
            <a:r>
              <a:rPr lang="fr-FR" sz="1600" strike="noStrike" dirty="0">
                <a:solidFill>
                  <a:srgbClr val="000000"/>
                </a:solidFill>
                <a:latin typeface="Calibri"/>
              </a:rPr>
              <a:t>RECTORAT LIMOGES – SAIIO</a:t>
            </a:r>
            <a:endParaRPr dirty="0"/>
          </a:p>
          <a:p>
            <a:pPr algn="r">
              <a:lnSpc>
                <a:spcPct val="90000"/>
              </a:lnSpc>
            </a:pPr>
            <a:r>
              <a:rPr lang="fr-FR" sz="1600" dirty="0">
                <a:solidFill>
                  <a:srgbClr val="000000"/>
                </a:solidFill>
                <a:latin typeface="Calibri"/>
              </a:rPr>
              <a:t>JANVIER 2019</a:t>
            </a:r>
            <a:endParaRPr dirty="0"/>
          </a:p>
        </p:txBody>
      </p:sp>
      <p:pic>
        <p:nvPicPr>
          <p:cNvPr id="476" name="Image 8"/>
          <p:cNvPicPr/>
          <p:nvPr/>
        </p:nvPicPr>
        <p:blipFill>
          <a:blip r:embed="rId3"/>
          <a:stretch/>
        </p:blipFill>
        <p:spPr>
          <a:xfrm>
            <a:off x="8667360" y="352440"/>
            <a:ext cx="3419640" cy="523800"/>
          </a:xfrm>
          <a:prstGeom prst="rect">
            <a:avLst/>
          </a:prstGeom>
          <a:ln w="12600">
            <a:noFill/>
          </a:ln>
        </p:spPr>
      </p:pic>
      <p:pic>
        <p:nvPicPr>
          <p:cNvPr id="2" name="Image 1">
            <a:extLst>
              <a:ext uri="{FF2B5EF4-FFF2-40B4-BE49-F238E27FC236}">
                <a16:creationId xmlns:a16="http://schemas.microsoft.com/office/drawing/2014/main" id="{7E3B410B-9BFC-FC40-B584-C1B7BDBA37A6}"/>
              </a:ext>
            </a:extLst>
          </p:cNvPr>
          <p:cNvPicPr>
            <a:picLocks noChangeAspect="1"/>
          </p:cNvPicPr>
          <p:nvPr/>
        </p:nvPicPr>
        <p:blipFill>
          <a:blip r:embed="rId4"/>
          <a:stretch>
            <a:fillRect/>
          </a:stretch>
        </p:blipFill>
        <p:spPr>
          <a:xfrm>
            <a:off x="284669" y="127904"/>
            <a:ext cx="1945899" cy="27837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07621" y="106560"/>
            <a:ext cx="8703129" cy="818781"/>
          </a:xfrm>
        </p:spPr>
        <p:txBody>
          <a:bodyPr/>
          <a:lstStyle/>
          <a:p>
            <a:pPr algn="ctr"/>
            <a:r>
              <a:rPr lang="fr-FR" sz="3200" b="1" dirty="0">
                <a:solidFill>
                  <a:schemeClr val="accent2">
                    <a:lumMod val="75000"/>
                  </a:schemeClr>
                </a:solidFill>
                <a:latin typeface="Calibri"/>
                <a:cs typeface="Calibri"/>
              </a:rPr>
              <a:t>Sélection des vœux </a:t>
            </a:r>
          </a:p>
        </p:txBody>
      </p:sp>
      <p:pic>
        <p:nvPicPr>
          <p:cNvPr id="10" name="Image 5"/>
          <p:cNvPicPr/>
          <p:nvPr/>
        </p:nvPicPr>
        <p:blipFill>
          <a:blip r:embed="rId3"/>
          <a:stretch/>
        </p:blipFill>
        <p:spPr>
          <a:xfrm>
            <a:off x="8772480" y="174600"/>
            <a:ext cx="3419640" cy="523800"/>
          </a:xfrm>
          <a:prstGeom prst="rect">
            <a:avLst/>
          </a:prstGeom>
          <a:ln w="12600">
            <a:noFill/>
          </a:ln>
        </p:spPr>
      </p:pic>
      <p:sp>
        <p:nvSpPr>
          <p:cNvPr id="11" name="ZoneTexte 10">
            <a:extLst>
              <a:ext uri="{FF2B5EF4-FFF2-40B4-BE49-F238E27FC236}">
                <a16:creationId xmlns:a16="http://schemas.microsoft.com/office/drawing/2014/main" id="{3EB11AD9-242D-4775-902B-0F013F598BCF}"/>
              </a:ext>
            </a:extLst>
          </p:cNvPr>
          <p:cNvSpPr txBox="1"/>
          <p:nvPr/>
        </p:nvSpPr>
        <p:spPr>
          <a:xfrm>
            <a:off x="587716" y="4843140"/>
            <a:ext cx="11793432"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solidFill>
                  <a:srgbClr val="203864"/>
                </a:solidFill>
                <a:latin typeface="Calibri" panose="020F0502020204030204" pitchFamily="34" charset="0"/>
                <a:cs typeface="Calibri" panose="020F0502020204030204" pitchFamily="34" charset="0"/>
              </a:rPr>
              <a:t>   Vœux : 10 maximum ; sous-vœux : 20 maximum</a:t>
            </a:r>
            <a:r>
              <a:rPr lang="en-US" sz="1400" dirty="0">
                <a:latin typeface="Calibri" panose="020F0502020204030204" pitchFamily="34" charset="0"/>
                <a:cs typeface="Calibri" panose="020F0502020204030204" pitchFamily="34" charset="0"/>
              </a:rPr>
              <a:t>​</a:t>
            </a:r>
          </a:p>
          <a:p>
            <a:r>
              <a:rPr lang="fr-FR" sz="1400" dirty="0">
                <a:solidFill>
                  <a:srgbClr val="203864"/>
                </a:solidFill>
                <a:latin typeface="Calibri" panose="020F0502020204030204" pitchFamily="34" charset="0"/>
                <a:cs typeface="Calibri" panose="020F0502020204030204" pitchFamily="34" charset="0"/>
              </a:rPr>
              <a:t>(rappel : 1 formation sélective = 1 vœu et 1 lieu d’établissement = 1 sous-vœu ; 1 formation non sélective et 1 lieu d’établissement = 1 vœu)</a:t>
            </a:r>
            <a:r>
              <a:rPr lang="en-US" sz="1400" dirty="0">
                <a:latin typeface="Calibri" panose="020F0502020204030204" pitchFamily="34" charset="0"/>
                <a:cs typeface="Calibri" panose="020F0502020204030204" pitchFamily="34" charset="0"/>
              </a:rPr>
              <a:t>​</a:t>
            </a:r>
          </a:p>
          <a:p>
            <a:r>
              <a:rPr lang="en-US" sz="1400" dirty="0">
                <a:solidFill>
                  <a:srgbClr val="FF0000"/>
                </a:solidFill>
                <a:latin typeface="Calibri"/>
                <a:cs typeface="Calibri"/>
              </a:rPr>
              <a:t>Pas de </a:t>
            </a:r>
            <a:r>
              <a:rPr lang="en-US" sz="1400" dirty="0" err="1">
                <a:solidFill>
                  <a:srgbClr val="FF0000"/>
                </a:solidFill>
                <a:latin typeface="Calibri"/>
                <a:cs typeface="Calibri"/>
              </a:rPr>
              <a:t>voeux</a:t>
            </a:r>
            <a:r>
              <a:rPr lang="en-US" sz="1400" dirty="0">
                <a:solidFill>
                  <a:srgbClr val="FF0000"/>
                </a:solidFill>
                <a:latin typeface="Calibri"/>
                <a:cs typeface="Calibri"/>
              </a:rPr>
              <a:t> multiples pour les </a:t>
            </a:r>
            <a:r>
              <a:rPr lang="en-US" sz="1400" dirty="0" err="1">
                <a:solidFill>
                  <a:srgbClr val="FF0000"/>
                </a:solidFill>
                <a:latin typeface="Calibri"/>
                <a:cs typeface="Calibri"/>
              </a:rPr>
              <a:t>écoles</a:t>
            </a:r>
            <a:r>
              <a:rPr lang="en-US" sz="1400" dirty="0">
                <a:solidFill>
                  <a:srgbClr val="FF0000"/>
                </a:solidFill>
                <a:latin typeface="Calibri"/>
                <a:cs typeface="Calibri"/>
              </a:rPr>
              <a:t> </a:t>
            </a:r>
            <a:r>
              <a:rPr lang="en-US" sz="1400" dirty="0" err="1">
                <a:solidFill>
                  <a:srgbClr val="FF0000"/>
                </a:solidFill>
                <a:latin typeface="Calibri"/>
                <a:cs typeface="Calibri"/>
              </a:rPr>
              <a:t>d'architecture</a:t>
            </a:r>
            <a:r>
              <a:rPr lang="en-US" sz="1400" dirty="0">
                <a:solidFill>
                  <a:srgbClr val="FF0000"/>
                </a:solidFill>
                <a:latin typeface="Calibri"/>
                <a:cs typeface="Calibri"/>
              </a:rPr>
              <a:t> : 1 </a:t>
            </a:r>
            <a:r>
              <a:rPr lang="en-US" sz="1400" dirty="0" err="1">
                <a:solidFill>
                  <a:srgbClr val="FF0000"/>
                </a:solidFill>
                <a:latin typeface="Calibri"/>
                <a:cs typeface="Calibri"/>
              </a:rPr>
              <a:t>voeu</a:t>
            </a:r>
            <a:r>
              <a:rPr lang="en-US" sz="1400" dirty="0">
                <a:solidFill>
                  <a:srgbClr val="FF0000"/>
                </a:solidFill>
                <a:latin typeface="Calibri"/>
                <a:cs typeface="Calibri"/>
              </a:rPr>
              <a:t> = 1 formation et 1 lieu </a:t>
            </a:r>
            <a:r>
              <a:rPr lang="en-US" sz="1400" dirty="0" err="1">
                <a:solidFill>
                  <a:srgbClr val="FF0000"/>
                </a:solidFill>
                <a:latin typeface="Calibri"/>
                <a:cs typeface="Calibri"/>
              </a:rPr>
              <a:t>d'établissement</a:t>
            </a:r>
            <a:endParaRPr lang="en-US" sz="1400" dirty="0" err="1">
              <a:solidFill>
                <a:srgbClr val="FF0000"/>
              </a:solidFill>
              <a:latin typeface="Calibri" panose="020F0502020204030204" pitchFamily="34" charset="0"/>
              <a:cs typeface="Calibri" panose="020F0502020204030204" pitchFamily="34" charset="0"/>
            </a:endParaRPr>
          </a:p>
          <a:p>
            <a:endParaRPr lang="fr-FR" sz="1400" dirty="0">
              <a:latin typeface="Calibri" panose="020F0502020204030204" pitchFamily="34" charset="0"/>
              <a:cs typeface="Calibri" panose="020F0502020204030204" pitchFamily="34" charset="0"/>
            </a:endParaRPr>
          </a:p>
        </p:txBody>
      </p:sp>
      <p:sp>
        <p:nvSpPr>
          <p:cNvPr id="5" name="Rectangle 4"/>
          <p:cNvSpPr/>
          <p:nvPr/>
        </p:nvSpPr>
        <p:spPr>
          <a:xfrm>
            <a:off x="590394" y="5503020"/>
            <a:ext cx="9891906" cy="307777"/>
          </a:xfrm>
          <a:prstGeom prst="rect">
            <a:avLst/>
          </a:prstGeom>
        </p:spPr>
        <p:txBody>
          <a:bodyPr wrap="square" anchor="t">
            <a:spAutoFit/>
          </a:bodyPr>
          <a:lstStyle/>
          <a:p>
            <a:pPr>
              <a:defRPr/>
            </a:pPr>
            <a:r>
              <a:rPr lang="fr-FR" sz="1400" b="1" dirty="0">
                <a:solidFill>
                  <a:schemeClr val="tx2"/>
                </a:solidFill>
                <a:latin typeface="Calibri"/>
                <a:cs typeface="Calibri"/>
              </a:rPr>
              <a:t>Formations sélectives </a:t>
            </a:r>
            <a:r>
              <a:rPr lang="fr-FR" sz="1400" dirty="0">
                <a:solidFill>
                  <a:schemeClr val="tx2"/>
                </a:solidFill>
                <a:latin typeface="Calibri"/>
                <a:cs typeface="Calibri"/>
              </a:rPr>
              <a:t>(CPGE, BTS, DUT, écoles, IFSI, EFTS…) et </a:t>
            </a:r>
            <a:r>
              <a:rPr lang="fr-FR" sz="1400" b="1" dirty="0">
                <a:solidFill>
                  <a:schemeClr val="tx2"/>
                </a:solidFill>
                <a:latin typeface="Calibri"/>
                <a:cs typeface="Calibri"/>
              </a:rPr>
              <a:t>non sélectives </a:t>
            </a:r>
            <a:r>
              <a:rPr lang="fr-FR" sz="1400" dirty="0">
                <a:solidFill>
                  <a:schemeClr val="tx2"/>
                </a:solidFill>
                <a:latin typeface="Calibri"/>
                <a:cs typeface="Calibri"/>
              </a:rPr>
              <a:t>(licences, PACES</a:t>
            </a:r>
            <a:r>
              <a:rPr lang="fr-FR" sz="1400" dirty="0">
                <a:latin typeface="Calibri"/>
                <a:cs typeface="Calibri"/>
              </a:rPr>
              <a:t>) </a:t>
            </a:r>
            <a:endParaRPr lang="fr-FR" sz="1400" dirty="0">
              <a:latin typeface="Calibri" panose="020F0502020204030204" pitchFamily="34" charset="0"/>
              <a:cs typeface="Calibri" panose="020F0502020204030204" pitchFamily="34" charset="0"/>
            </a:endParaRPr>
          </a:p>
        </p:txBody>
      </p:sp>
      <p:sp>
        <p:nvSpPr>
          <p:cNvPr id="6" name="Rectangle 5"/>
          <p:cNvSpPr/>
          <p:nvPr/>
        </p:nvSpPr>
        <p:spPr>
          <a:xfrm>
            <a:off x="590394" y="5890688"/>
            <a:ext cx="10017636" cy="800219"/>
          </a:xfrm>
          <a:prstGeom prst="rect">
            <a:avLst/>
          </a:prstGeom>
        </p:spPr>
        <p:txBody>
          <a:bodyPr wrap="square">
            <a:spAutoFit/>
          </a:bodyPr>
          <a:lstStyle/>
          <a:p>
            <a:pPr>
              <a:defRPr/>
            </a:pPr>
            <a:r>
              <a:rPr lang="fr-FR" sz="1400" dirty="0">
                <a:solidFill>
                  <a:schemeClr val="tx2"/>
                </a:solidFill>
                <a:latin typeface="Calibri" panose="020F0502020204030204" pitchFamily="34" charset="0"/>
                <a:cs typeface="Calibri" panose="020F0502020204030204" pitchFamily="34" charset="0"/>
              </a:rPr>
              <a:t>Jusqu’à 10 vœux pour des formations sous statut d’étudiant</a:t>
            </a:r>
          </a:p>
          <a:p>
            <a:pPr>
              <a:defRPr/>
            </a:pPr>
            <a:r>
              <a:rPr lang="fr-FR" sz="1400" dirty="0">
                <a:solidFill>
                  <a:schemeClr val="tx2"/>
                </a:solidFill>
                <a:latin typeface="Calibri" panose="020F0502020204030204" pitchFamily="34" charset="0"/>
                <a:cs typeface="Calibri" panose="020F0502020204030204" pitchFamily="34" charset="0"/>
              </a:rPr>
              <a:t>Jusqu’à 10 vœux supplémentaires en apprentissage </a:t>
            </a:r>
          </a:p>
          <a:p>
            <a:pPr>
              <a:defRPr/>
            </a:pPr>
            <a:endParaRPr lang="fr-FR" b="1" dirty="0">
              <a:solidFill>
                <a:srgbClr val="F28E65"/>
              </a:solidFill>
            </a:endParaRPr>
          </a:p>
        </p:txBody>
      </p:sp>
      <p:pic>
        <p:nvPicPr>
          <p:cNvPr id="12" name="Image 11"/>
          <p:cNvPicPr>
            <a:picLocks noChangeAspect="1"/>
          </p:cNvPicPr>
          <p:nvPr/>
        </p:nvPicPr>
        <p:blipFill>
          <a:blip r:embed="rId4"/>
          <a:stretch>
            <a:fillRect/>
          </a:stretch>
        </p:blipFill>
        <p:spPr>
          <a:xfrm>
            <a:off x="965886" y="766440"/>
            <a:ext cx="10525125" cy="4076700"/>
          </a:xfrm>
          <a:prstGeom prst="rect">
            <a:avLst/>
          </a:prstGeom>
        </p:spPr>
      </p:pic>
      <p:pic>
        <p:nvPicPr>
          <p:cNvPr id="2" name="Image 4">
            <a:extLst>
              <a:ext uri="{FF2B5EF4-FFF2-40B4-BE49-F238E27FC236}">
                <a16:creationId xmlns:a16="http://schemas.microsoft.com/office/drawing/2014/main" id="{C4E62C6A-C188-4798-BE31-960CE207278F}"/>
              </a:ext>
            </a:extLst>
          </p:cNvPr>
          <p:cNvPicPr>
            <a:picLocks noChangeAspect="1"/>
          </p:cNvPicPr>
          <p:nvPr/>
        </p:nvPicPr>
        <p:blipFill>
          <a:blip r:embed="rId5"/>
          <a:stretch>
            <a:fillRect/>
          </a:stretch>
        </p:blipFill>
        <p:spPr>
          <a:xfrm>
            <a:off x="189153" y="111604"/>
            <a:ext cx="2022715" cy="1070755"/>
          </a:xfrm>
          <a:prstGeom prst="rect">
            <a:avLst/>
          </a:prstGeom>
        </p:spPr>
      </p:pic>
    </p:spTree>
    <p:extLst>
      <p:ext uri="{BB962C8B-B14F-4D97-AF65-F5344CB8AC3E}">
        <p14:creationId xmlns:p14="http://schemas.microsoft.com/office/powerpoint/2010/main" val="2887744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3487" y="205114"/>
            <a:ext cx="10515600" cy="709380"/>
          </a:xfrm>
        </p:spPr>
        <p:txBody>
          <a:bodyPr/>
          <a:lstStyle/>
          <a:p>
            <a:pPr algn="ctr"/>
            <a:r>
              <a:rPr lang="fr-FR" dirty="0">
                <a:solidFill>
                  <a:schemeClr val="accent2"/>
                </a:solidFill>
                <a:latin typeface="Calibri" panose="020F0502020204030204" pitchFamily="34" charset="0"/>
                <a:cs typeface="Calibri" panose="020F0502020204030204" pitchFamily="34" charset="0"/>
              </a:rPr>
              <a:t>Les vœux multiples</a:t>
            </a:r>
          </a:p>
        </p:txBody>
      </p:sp>
      <p:pic>
        <p:nvPicPr>
          <p:cNvPr id="5" name="Image 5"/>
          <p:cNvPicPr/>
          <p:nvPr/>
        </p:nvPicPr>
        <p:blipFill>
          <a:blip r:embed="rId2"/>
          <a:stretch/>
        </p:blipFill>
        <p:spPr>
          <a:xfrm>
            <a:off x="8772480" y="174600"/>
            <a:ext cx="3419640" cy="523800"/>
          </a:xfrm>
          <a:prstGeom prst="rect">
            <a:avLst/>
          </a:prstGeom>
          <a:ln w="12600">
            <a:noFill/>
          </a:ln>
        </p:spPr>
      </p:pic>
      <p:sp>
        <p:nvSpPr>
          <p:cNvPr id="6" name="Rectangle 5"/>
          <p:cNvSpPr/>
          <p:nvPr/>
        </p:nvSpPr>
        <p:spPr>
          <a:xfrm>
            <a:off x="312300" y="4869764"/>
            <a:ext cx="11567160" cy="1988237"/>
          </a:xfrm>
          <a:prstGeom prst="rect">
            <a:avLst/>
          </a:prstGeom>
        </p:spPr>
        <p:txBody>
          <a:bodyPr wrap="square">
            <a:spAutoFit/>
          </a:bodyPr>
          <a:lstStyle/>
          <a:p>
            <a:pPr marL="0" lvl="1">
              <a:lnSpc>
                <a:spcPct val="110000"/>
              </a:lnSpc>
              <a:defRPr/>
            </a:pPr>
            <a:r>
              <a:rPr lang="fr-FR" sz="1600" dirty="0">
                <a:solidFill>
                  <a:schemeClr val="tx2"/>
                </a:solidFill>
                <a:latin typeface="Calibri" panose="020F0502020204030204" pitchFamily="34" charset="0"/>
                <a:cs typeface="Calibri" panose="020F0502020204030204" pitchFamily="34" charset="0"/>
              </a:rPr>
              <a:t>Les BTS et DUT sont regroupés par spécialité et les DN MADE par mention à l’échelle nationale (exemple de vœu multiple : DUT Génie biologique option industries agroalimentaires et biologiques).</a:t>
            </a:r>
          </a:p>
          <a:p>
            <a:pPr marL="0" lvl="1">
              <a:lnSpc>
                <a:spcPct val="110000"/>
              </a:lnSpc>
              <a:defRPr/>
            </a:pPr>
            <a:endParaRPr lang="fr-FR" sz="1600" dirty="0">
              <a:solidFill>
                <a:schemeClr val="tx2"/>
              </a:solidFill>
              <a:latin typeface="Calibri" panose="020F0502020204030204" pitchFamily="34" charset="0"/>
              <a:cs typeface="Calibri" panose="020F0502020204030204" pitchFamily="34" charset="0"/>
            </a:endParaRPr>
          </a:p>
          <a:p>
            <a:pPr marL="0" lvl="1">
              <a:lnSpc>
                <a:spcPct val="110000"/>
              </a:lnSpc>
              <a:defRPr/>
            </a:pPr>
            <a:r>
              <a:rPr lang="fr-FR" sz="1600" dirty="0">
                <a:solidFill>
                  <a:schemeClr val="tx2"/>
                </a:solidFill>
                <a:latin typeface="Calibri" panose="020F0502020204030204" pitchFamily="34" charset="0"/>
                <a:cs typeface="Calibri" panose="020F0502020204030204" pitchFamily="34" charset="0"/>
              </a:rPr>
              <a:t>Pour demander une spécialité de BTS, de DUT ou une mention de DN MADE, le lycéen formule un vœu multiple et peut choisir jusqu’à 10 sous-vœux maximum. </a:t>
            </a:r>
          </a:p>
          <a:p>
            <a:pPr marL="0" lvl="1">
              <a:lnSpc>
                <a:spcPct val="110000"/>
              </a:lnSpc>
              <a:defRPr/>
            </a:pPr>
            <a:endParaRPr lang="fr-FR" sz="1600" dirty="0">
              <a:solidFill>
                <a:schemeClr val="tx2"/>
              </a:solidFill>
              <a:latin typeface="Calibri" panose="020F0502020204030204" pitchFamily="34" charset="0"/>
              <a:cs typeface="Calibri" panose="020F0502020204030204" pitchFamily="34" charset="0"/>
            </a:endParaRPr>
          </a:p>
          <a:p>
            <a:pPr marL="0" lvl="1">
              <a:lnSpc>
                <a:spcPct val="110000"/>
              </a:lnSpc>
              <a:defRPr/>
            </a:pPr>
            <a:r>
              <a:rPr lang="fr-FR" sz="1600" dirty="0">
                <a:solidFill>
                  <a:schemeClr val="tx2"/>
                </a:solidFill>
                <a:latin typeface="Calibri" panose="020F0502020204030204" pitchFamily="34" charset="0"/>
                <a:cs typeface="Calibri" panose="020F0502020204030204" pitchFamily="34" charset="0"/>
              </a:rPr>
              <a:t>        Les IFSI – EFTS et concours aux écoles d’ingénieurs et de commerce n’ont pas de limite en nombre de sous vœux. </a:t>
            </a:r>
          </a:p>
        </p:txBody>
      </p:sp>
      <p:pic>
        <p:nvPicPr>
          <p:cNvPr id="7" name="Image 6"/>
          <p:cNvPicPr>
            <a:picLocks noChangeAspect="1"/>
          </p:cNvPicPr>
          <p:nvPr/>
        </p:nvPicPr>
        <p:blipFill>
          <a:blip r:embed="rId3"/>
          <a:stretch>
            <a:fillRect/>
          </a:stretch>
        </p:blipFill>
        <p:spPr>
          <a:xfrm>
            <a:off x="1192530" y="1319943"/>
            <a:ext cx="10372432" cy="3304298"/>
          </a:xfrm>
          <a:prstGeom prst="rect">
            <a:avLst/>
          </a:prstGeom>
        </p:spPr>
      </p:pic>
      <p:pic>
        <p:nvPicPr>
          <p:cNvPr id="8" name="Imag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2300" y="6383179"/>
            <a:ext cx="403593" cy="355282"/>
          </a:xfrm>
          <a:prstGeom prst="rect">
            <a:avLst/>
          </a:prstGeom>
        </p:spPr>
      </p:pic>
      <p:pic>
        <p:nvPicPr>
          <p:cNvPr id="3" name="Image 4">
            <a:extLst>
              <a:ext uri="{FF2B5EF4-FFF2-40B4-BE49-F238E27FC236}">
                <a16:creationId xmlns:a16="http://schemas.microsoft.com/office/drawing/2014/main" id="{B205A4B0-3211-4846-8005-32F189EA079B}"/>
              </a:ext>
            </a:extLst>
          </p:cNvPr>
          <p:cNvPicPr>
            <a:picLocks noChangeAspect="1"/>
          </p:cNvPicPr>
          <p:nvPr/>
        </p:nvPicPr>
        <p:blipFill>
          <a:blip r:embed="rId5"/>
          <a:stretch>
            <a:fillRect/>
          </a:stretch>
        </p:blipFill>
        <p:spPr>
          <a:xfrm>
            <a:off x="146020" y="82849"/>
            <a:ext cx="1893319" cy="1013245"/>
          </a:xfrm>
          <a:prstGeom prst="rect">
            <a:avLst/>
          </a:prstGeom>
        </p:spPr>
      </p:pic>
    </p:spTree>
    <p:extLst>
      <p:ext uri="{BB962C8B-B14F-4D97-AF65-F5344CB8AC3E}">
        <p14:creationId xmlns:p14="http://schemas.microsoft.com/office/powerpoint/2010/main" val="2638289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7" name="TextShape 1"/>
          <p:cNvSpPr txBox="1"/>
          <p:nvPr/>
        </p:nvSpPr>
        <p:spPr>
          <a:xfrm>
            <a:off x="2094009" y="282778"/>
            <a:ext cx="6676846" cy="965001"/>
          </a:xfrm>
          <a:prstGeom prst="rect">
            <a:avLst/>
          </a:prstGeom>
          <a:noFill/>
          <a:ln w="12600">
            <a:noFill/>
          </a:ln>
        </p:spPr>
        <p:txBody>
          <a:bodyPr anchor="ctr" anchorCtr="1"/>
          <a:lstStyle/>
          <a:p>
            <a:pPr algn="ctr">
              <a:lnSpc>
                <a:spcPct val="90000"/>
              </a:lnSpc>
            </a:pPr>
            <a:r>
              <a:rPr lang="fr-FR" sz="3200" b="1" dirty="0">
                <a:solidFill>
                  <a:schemeClr val="accent2"/>
                </a:solidFill>
                <a:latin typeface="Calibri"/>
                <a:cs typeface="Calibri"/>
              </a:rPr>
              <a:t>Offre de</a:t>
            </a:r>
            <a:r>
              <a:rPr lang="fr-FR" sz="3200" b="1" strike="noStrike" dirty="0">
                <a:solidFill>
                  <a:schemeClr val="accent2"/>
                </a:solidFill>
                <a:latin typeface="Calibri"/>
                <a:cs typeface="Calibri"/>
              </a:rPr>
              <a:t> </a:t>
            </a:r>
            <a:r>
              <a:rPr lang="fr-FR" sz="3200" b="1" dirty="0">
                <a:solidFill>
                  <a:schemeClr val="accent2"/>
                </a:solidFill>
                <a:latin typeface="Calibri"/>
                <a:cs typeface="Calibri"/>
              </a:rPr>
              <a:t>formation</a:t>
            </a:r>
            <a:r>
              <a:rPr lang="fr-FR" sz="3200" b="1" strike="noStrike" dirty="0">
                <a:solidFill>
                  <a:schemeClr val="accent2"/>
                </a:solidFill>
                <a:latin typeface="Calibri"/>
                <a:cs typeface="Calibri"/>
              </a:rPr>
              <a:t> </a:t>
            </a:r>
            <a:r>
              <a:rPr lang="fr-FR" sz="3200" b="1" dirty="0" err="1">
                <a:solidFill>
                  <a:schemeClr val="accent2"/>
                </a:solidFill>
                <a:latin typeface="Calibri"/>
                <a:cs typeface="Calibri"/>
              </a:rPr>
              <a:t>Parcoursup</a:t>
            </a:r>
            <a:r>
              <a:rPr lang="fr-FR" sz="3200" b="1" dirty="0">
                <a:solidFill>
                  <a:schemeClr val="accent2"/>
                </a:solidFill>
                <a:latin typeface="Calibri"/>
                <a:cs typeface="Calibri"/>
              </a:rPr>
              <a:t> </a:t>
            </a:r>
            <a:r>
              <a:rPr lang="fr-FR" sz="3200" b="1" strike="noStrike" dirty="0">
                <a:solidFill>
                  <a:schemeClr val="accent2"/>
                </a:solidFill>
                <a:latin typeface="Calibri"/>
                <a:cs typeface="Calibri"/>
              </a:rPr>
              <a:t>2019</a:t>
            </a:r>
          </a:p>
          <a:p>
            <a:pPr algn="ctr">
              <a:lnSpc>
                <a:spcPct val="90000"/>
              </a:lnSpc>
            </a:pPr>
            <a:r>
              <a:rPr lang="fr-FR" sz="3200" b="1" dirty="0">
                <a:solidFill>
                  <a:schemeClr val="accent2"/>
                </a:solidFill>
                <a:latin typeface="Calibri"/>
                <a:cs typeface="Calibri"/>
              </a:rPr>
              <a:t>Nouveautés </a:t>
            </a:r>
            <a:endParaRPr lang="fr-FR" sz="3200" b="1" strike="noStrike" dirty="0">
              <a:solidFill>
                <a:schemeClr val="accent2"/>
              </a:solidFill>
              <a:latin typeface="Calibri" panose="020F0502020204030204" pitchFamily="34" charset="0"/>
              <a:cs typeface="Calibri"/>
            </a:endParaRPr>
          </a:p>
        </p:txBody>
      </p:sp>
      <p:sp>
        <p:nvSpPr>
          <p:cNvPr id="528" name="TextShape 2"/>
          <p:cNvSpPr txBox="1"/>
          <p:nvPr/>
        </p:nvSpPr>
        <p:spPr>
          <a:xfrm>
            <a:off x="735258" y="1369441"/>
            <a:ext cx="10549745" cy="2816640"/>
          </a:xfrm>
          <a:prstGeom prst="rect">
            <a:avLst/>
          </a:prstGeom>
          <a:noFill/>
          <a:ln w="12600">
            <a:noFill/>
          </a:ln>
        </p:spPr>
        <p:txBody>
          <a:bodyPr anchor="t"/>
          <a:lstStyle/>
          <a:p>
            <a:pPr marL="285750" indent="-285750" algn="just">
              <a:lnSpc>
                <a:spcPct val="90000"/>
              </a:lnSpc>
              <a:buFont typeface="Wingdings" panose="05000000000000000000" pitchFamily="2" charset="2"/>
              <a:buChar char="v"/>
            </a:pPr>
            <a:r>
              <a:rPr lang="fr-FR" sz="1600" dirty="0">
                <a:solidFill>
                  <a:schemeClr val="tx2"/>
                </a:solidFill>
                <a:latin typeface="Calibri"/>
                <a:cs typeface="Calibri"/>
              </a:rPr>
              <a:t>Tous les IFSI et les EFTS au niveau national effectuent leur recrutement via </a:t>
            </a:r>
            <a:r>
              <a:rPr lang="fr-FR" sz="1600" dirty="0" err="1">
                <a:solidFill>
                  <a:schemeClr val="tx2"/>
                </a:solidFill>
                <a:latin typeface="Calibri"/>
                <a:cs typeface="Calibri"/>
              </a:rPr>
              <a:t>Parcousup</a:t>
            </a:r>
            <a:r>
              <a:rPr lang="fr-FR" sz="1600" dirty="0">
                <a:solidFill>
                  <a:schemeClr val="tx2"/>
                </a:solidFill>
                <a:latin typeface="Calibri"/>
                <a:cs typeface="Calibri"/>
              </a:rPr>
              <a:t>.</a:t>
            </a:r>
            <a:endParaRPr lang="fr-FR" sz="1600" dirty="0">
              <a:solidFill>
                <a:schemeClr val="tx2"/>
              </a:solidFill>
              <a:latin typeface="Calibri"/>
            </a:endParaRPr>
          </a:p>
          <a:p>
            <a:pPr marL="285750" indent="-285750" algn="just">
              <a:lnSpc>
                <a:spcPct val="90000"/>
              </a:lnSpc>
              <a:buFont typeface="Wingdings" panose="05000000000000000000" pitchFamily="2" charset="2"/>
              <a:buChar char="v"/>
            </a:pPr>
            <a:endParaRPr lang="fr-FR" sz="1600" dirty="0">
              <a:solidFill>
                <a:schemeClr val="tx2"/>
              </a:solidFill>
              <a:latin typeface="Calibri"/>
            </a:endParaRPr>
          </a:p>
          <a:p>
            <a:pPr marL="285750" indent="-285750" algn="just">
              <a:lnSpc>
                <a:spcPct val="90000"/>
              </a:lnSpc>
              <a:buFont typeface="Wingdings" panose="05000000000000000000" pitchFamily="2" charset="2"/>
              <a:buChar char="v"/>
            </a:pPr>
            <a:r>
              <a:rPr lang="fr-FR" sz="1600" dirty="0">
                <a:solidFill>
                  <a:schemeClr val="tx2"/>
                </a:solidFill>
                <a:latin typeface="Calibri"/>
              </a:rPr>
              <a:t>Du fait de l'évolution d'entrée en IFSI, les c</a:t>
            </a:r>
            <a:r>
              <a:rPr lang="fr-FR" sz="1600" strike="noStrike" dirty="0">
                <a:solidFill>
                  <a:schemeClr val="tx2"/>
                </a:solidFill>
                <a:latin typeface="Calibri"/>
              </a:rPr>
              <a:t>lasses </a:t>
            </a:r>
            <a:r>
              <a:rPr lang="fr-FR" sz="1600" dirty="0">
                <a:solidFill>
                  <a:schemeClr val="tx2"/>
                </a:solidFill>
                <a:latin typeface="Calibri"/>
              </a:rPr>
              <a:t>p</a:t>
            </a:r>
            <a:r>
              <a:rPr lang="fr-FR" sz="1600" strike="noStrike" dirty="0">
                <a:solidFill>
                  <a:schemeClr val="tx2"/>
                </a:solidFill>
                <a:latin typeface="Calibri"/>
              </a:rPr>
              <a:t>réparatoires aux écoles paramédicales et aux écoles sociales</a:t>
            </a:r>
            <a:r>
              <a:rPr lang="fr-FR" sz="1600" dirty="0">
                <a:solidFill>
                  <a:schemeClr val="tx2"/>
                </a:solidFill>
                <a:latin typeface="Calibri"/>
              </a:rPr>
              <a:t> ont été supprimées</a:t>
            </a:r>
            <a:r>
              <a:rPr lang="fr-FR" sz="1600" strike="noStrike" dirty="0">
                <a:solidFill>
                  <a:schemeClr val="tx2"/>
                </a:solidFill>
                <a:latin typeface="Calibri"/>
              </a:rPr>
              <a:t> sur </a:t>
            </a:r>
            <a:r>
              <a:rPr lang="fr-FR" sz="1600" strike="noStrike" dirty="0" err="1">
                <a:solidFill>
                  <a:schemeClr val="tx2"/>
                </a:solidFill>
                <a:latin typeface="Calibri"/>
              </a:rPr>
              <a:t>Parcoursup</a:t>
            </a:r>
            <a:r>
              <a:rPr lang="fr-FR" sz="1600" dirty="0">
                <a:solidFill>
                  <a:schemeClr val="tx2"/>
                </a:solidFill>
                <a:latin typeface="Calibri"/>
              </a:rPr>
              <a:t> </a:t>
            </a:r>
            <a:endParaRPr lang="fr-FR">
              <a:solidFill>
                <a:schemeClr val="tx2"/>
              </a:solidFill>
              <a:cs typeface="Arial"/>
            </a:endParaRPr>
          </a:p>
          <a:p>
            <a:pPr algn="just">
              <a:lnSpc>
                <a:spcPct val="90000"/>
              </a:lnSpc>
            </a:pPr>
            <a:r>
              <a:rPr lang="fr-FR" sz="1600" strike="noStrike" dirty="0">
                <a:solidFill>
                  <a:schemeClr val="tx2"/>
                </a:solidFill>
                <a:latin typeface="Calibri"/>
              </a:rPr>
              <a:t>(dans l’académie de Limoges</a:t>
            </a:r>
            <a:r>
              <a:rPr lang="fr-FR" sz="1600" dirty="0">
                <a:solidFill>
                  <a:schemeClr val="tx2"/>
                </a:solidFill>
                <a:latin typeface="Calibri"/>
              </a:rPr>
              <a:t>,</a:t>
            </a:r>
            <a:r>
              <a:rPr lang="fr-FR" sz="1600" strike="noStrike" dirty="0">
                <a:solidFill>
                  <a:schemeClr val="tx2"/>
                </a:solidFill>
                <a:latin typeface="Calibri"/>
              </a:rPr>
              <a:t> </a:t>
            </a:r>
            <a:r>
              <a:rPr lang="fr-FR" sz="1600" strike="noStrike" dirty="0" err="1">
                <a:solidFill>
                  <a:schemeClr val="tx2"/>
                </a:solidFill>
                <a:latin typeface="Calibri"/>
              </a:rPr>
              <a:t>Bahuet</a:t>
            </a:r>
            <a:r>
              <a:rPr lang="fr-FR" sz="1600" strike="noStrike" dirty="0">
                <a:solidFill>
                  <a:schemeClr val="tx2"/>
                </a:solidFill>
                <a:latin typeface="Calibri"/>
              </a:rPr>
              <a:t> – Danton – Valadon)</a:t>
            </a:r>
            <a:endParaRPr sz="1600">
              <a:solidFill>
                <a:schemeClr val="tx2"/>
              </a:solidFill>
              <a:cs typeface="Arial"/>
            </a:endParaRPr>
          </a:p>
          <a:p>
            <a:pPr marL="285750" indent="-285750" algn="just">
              <a:lnSpc>
                <a:spcPct val="90000"/>
              </a:lnSpc>
              <a:buFont typeface="Wingdings" panose="05000000000000000000" pitchFamily="2" charset="2"/>
              <a:buChar char="v"/>
            </a:pPr>
            <a:endParaRPr lang="fr-FR" sz="1600" dirty="0">
              <a:solidFill>
                <a:schemeClr val="tx2"/>
              </a:solidFill>
              <a:latin typeface="Calibri" panose="020F0502020204030204" pitchFamily="34" charset="0"/>
              <a:cs typeface="Calibri" panose="020F0502020204030204" pitchFamily="34" charset="0"/>
            </a:endParaRPr>
          </a:p>
          <a:p>
            <a:pPr marL="285750" indent="-285750" algn="just">
              <a:lnSpc>
                <a:spcPct val="90000"/>
              </a:lnSpc>
              <a:buFont typeface="Wingdings" panose="05000000000000000000" pitchFamily="2" charset="2"/>
              <a:buChar char="v"/>
            </a:pPr>
            <a:r>
              <a:rPr lang="fr-FR" sz="1600" dirty="0">
                <a:solidFill>
                  <a:schemeClr val="tx2"/>
                </a:solidFill>
                <a:latin typeface="Calibri"/>
                <a:cs typeface="Calibri"/>
              </a:rPr>
              <a:t>Les bi-licences n'apparaissent plus sur </a:t>
            </a:r>
            <a:r>
              <a:rPr lang="fr-FR" sz="1600" dirty="0" err="1">
                <a:solidFill>
                  <a:schemeClr val="tx2"/>
                </a:solidFill>
                <a:latin typeface="Calibri"/>
                <a:cs typeface="Calibri"/>
              </a:rPr>
              <a:t>Parcoursup</a:t>
            </a:r>
            <a:r>
              <a:rPr lang="fr-FR" sz="1600" dirty="0">
                <a:solidFill>
                  <a:schemeClr val="tx2"/>
                </a:solidFill>
                <a:latin typeface="Calibri"/>
                <a:cs typeface="Calibri"/>
              </a:rPr>
              <a:t> (à voir avec établissement au moment de l'inscription administrative) ne sont présentes que les doubles licences qui amènent à un double diplôme.</a:t>
            </a:r>
          </a:p>
          <a:p>
            <a:pPr marL="285750" indent="-285750" algn="just">
              <a:lnSpc>
                <a:spcPct val="90000"/>
              </a:lnSpc>
              <a:buFont typeface="Wingdings" panose="05000000000000000000" pitchFamily="2" charset="2"/>
              <a:buChar char="v"/>
            </a:pPr>
            <a:endParaRPr lang="fr-FR" sz="1600" dirty="0">
              <a:solidFill>
                <a:schemeClr val="tx2"/>
              </a:solidFill>
              <a:latin typeface="Calibri"/>
              <a:cs typeface="Calibri"/>
            </a:endParaRPr>
          </a:p>
          <a:p>
            <a:pPr marL="285750" indent="-285750" algn="just">
              <a:lnSpc>
                <a:spcPct val="90000"/>
              </a:lnSpc>
              <a:buFont typeface="Wingdings" panose="05000000000000000000" pitchFamily="2" charset="2"/>
              <a:buChar char="v"/>
            </a:pPr>
            <a:r>
              <a:rPr lang="fr-FR" sz="1600" dirty="0">
                <a:solidFill>
                  <a:schemeClr val="tx2"/>
                </a:solidFill>
                <a:latin typeface="Calibri"/>
                <a:cs typeface="Calibri"/>
              </a:rPr>
              <a:t>La majorité des écoles d’art ne sont pas présentes sur </a:t>
            </a:r>
            <a:r>
              <a:rPr lang="fr-FR" sz="1600" dirty="0" err="1">
                <a:solidFill>
                  <a:schemeClr val="tx2"/>
                </a:solidFill>
                <a:latin typeface="Calibri"/>
                <a:cs typeface="Calibri"/>
              </a:rPr>
              <a:t>Parcoursup</a:t>
            </a:r>
            <a:r>
              <a:rPr lang="fr-FR" sz="1600" dirty="0">
                <a:solidFill>
                  <a:schemeClr val="tx2"/>
                </a:solidFill>
                <a:latin typeface="Calibri"/>
                <a:cs typeface="Calibri"/>
              </a:rPr>
              <a:t> cette année comme l’ENSA Limoges. Voir directement auprès des établissements pour le recrutement et l’inscription.</a:t>
            </a:r>
          </a:p>
          <a:p>
            <a:pPr marL="285750" indent="-285750" algn="just">
              <a:lnSpc>
                <a:spcPct val="90000"/>
              </a:lnSpc>
              <a:buFont typeface="Wingdings" panose="05000000000000000000" pitchFamily="2" charset="2"/>
              <a:buChar char="v"/>
            </a:pPr>
            <a:endParaRPr lang="fr-FR" sz="1600" dirty="0">
              <a:solidFill>
                <a:schemeClr val="tx2"/>
              </a:solidFill>
              <a:latin typeface="Calibri"/>
              <a:cs typeface="Calibri"/>
            </a:endParaRPr>
          </a:p>
          <a:p>
            <a:pPr algn="ctr">
              <a:lnSpc>
                <a:spcPct val="90000"/>
              </a:lnSpc>
            </a:pPr>
            <a:r>
              <a:rPr lang="fr-FR" sz="1600" u="sng" dirty="0">
                <a:solidFill>
                  <a:srgbClr val="FF0066"/>
                </a:solidFill>
                <a:latin typeface="Calibri"/>
                <a:cs typeface="Calibri"/>
              </a:rPr>
              <a:t>Nouvelles formations présentes sur </a:t>
            </a:r>
            <a:r>
              <a:rPr lang="fr-FR" sz="1600" u="sng" dirty="0" err="1">
                <a:solidFill>
                  <a:srgbClr val="FF0066"/>
                </a:solidFill>
                <a:latin typeface="Calibri"/>
                <a:cs typeface="Calibri"/>
              </a:rPr>
              <a:t>Parcoursup</a:t>
            </a:r>
            <a:r>
              <a:rPr lang="fr-FR" sz="1600" u="sng" dirty="0">
                <a:solidFill>
                  <a:srgbClr val="FF0066"/>
                </a:solidFill>
                <a:latin typeface="Calibri"/>
                <a:cs typeface="Calibri"/>
              </a:rPr>
              <a:t> pour l’académie de Limoges </a:t>
            </a:r>
          </a:p>
          <a:p>
            <a:pPr marL="285750" indent="-285750" algn="just">
              <a:lnSpc>
                <a:spcPct val="90000"/>
              </a:lnSpc>
              <a:buFont typeface="Wingdings" panose="05000000000000000000" pitchFamily="2" charset="2"/>
              <a:buChar char="v"/>
            </a:pPr>
            <a:endParaRPr lang="fr-FR" sz="1600" dirty="0">
              <a:solidFill>
                <a:schemeClr val="tx2"/>
              </a:solidFill>
              <a:latin typeface="Calibri" panose="020F0502020204030204" pitchFamily="34" charset="0"/>
              <a:cs typeface="Calibri" panose="020F0502020204030204" pitchFamily="34" charset="0"/>
            </a:endParaRPr>
          </a:p>
        </p:txBody>
      </p:sp>
      <p:pic>
        <p:nvPicPr>
          <p:cNvPr id="532" name="Image 6"/>
          <p:cNvPicPr/>
          <p:nvPr/>
        </p:nvPicPr>
        <p:blipFill>
          <a:blip r:embed="rId3"/>
          <a:stretch/>
        </p:blipFill>
        <p:spPr>
          <a:xfrm>
            <a:off x="8771760" y="157680"/>
            <a:ext cx="3420000" cy="524160"/>
          </a:xfrm>
          <a:prstGeom prst="rect">
            <a:avLst/>
          </a:prstGeom>
          <a:ln w="12600">
            <a:noFill/>
          </a:ln>
        </p:spPr>
      </p:pic>
      <p:sp>
        <p:nvSpPr>
          <p:cNvPr id="2" name="Rectangle 1"/>
          <p:cNvSpPr/>
          <p:nvPr/>
        </p:nvSpPr>
        <p:spPr>
          <a:xfrm>
            <a:off x="416896" y="4401742"/>
            <a:ext cx="11826000" cy="2246769"/>
          </a:xfrm>
          <a:prstGeom prst="rect">
            <a:avLst/>
          </a:prstGeom>
        </p:spPr>
        <p:txBody>
          <a:bodyPr wrap="square">
            <a:spAutoFit/>
          </a:bodyPr>
          <a:lstStyle/>
          <a:p>
            <a:pPr marL="285750" indent="-285750" algn="just">
              <a:buFont typeface="Arial"/>
              <a:buChar char="•"/>
            </a:pPr>
            <a:r>
              <a:rPr lang="fr-FR" sz="1400" dirty="0">
                <a:solidFill>
                  <a:srgbClr val="1F497D"/>
                </a:solidFill>
                <a:latin typeface="Calibri"/>
                <a:cs typeface="Arial"/>
              </a:rPr>
              <a:t>BTS Fluide, énergie, domotique - option B froid et conditionnement d'air – Martin Nadaud (Bellac)</a:t>
            </a:r>
            <a:r>
              <a:rPr lang="en-US" sz="1400" dirty="0">
                <a:latin typeface="Calibri"/>
                <a:cs typeface="Arial"/>
              </a:rPr>
              <a:t>​</a:t>
            </a:r>
            <a:endParaRPr lang="en-US" sz="1400" dirty="0">
              <a:latin typeface="DejaVu Sans"/>
              <a:cs typeface="Arial"/>
            </a:endParaRPr>
          </a:p>
          <a:p>
            <a:pPr marL="285750" indent="-285750" algn="just">
              <a:buFont typeface="Arial"/>
              <a:buChar char="•"/>
            </a:pPr>
            <a:r>
              <a:rPr lang="fr-FR" sz="1400" dirty="0">
                <a:solidFill>
                  <a:srgbClr val="1F497D"/>
                </a:solidFill>
                <a:latin typeface="Calibri"/>
                <a:cs typeface="Arial"/>
              </a:rPr>
              <a:t>BTS Banque conseiller de clientèle  - </a:t>
            </a:r>
            <a:r>
              <a:rPr lang="fr-FR" sz="1400" u="sng" dirty="0">
                <a:solidFill>
                  <a:srgbClr val="1F497D"/>
                </a:solidFill>
                <a:latin typeface="Calibri"/>
                <a:cs typeface="Arial"/>
              </a:rPr>
              <a:t>en apprentissage </a:t>
            </a:r>
            <a:r>
              <a:rPr lang="fr-FR" sz="1400" dirty="0">
                <a:solidFill>
                  <a:srgbClr val="1F497D"/>
                </a:solidFill>
                <a:latin typeface="Calibri"/>
                <a:cs typeface="Arial"/>
              </a:rPr>
              <a:t>CFA Danton (Brive)</a:t>
            </a:r>
            <a:r>
              <a:rPr lang="en-US" sz="1400" dirty="0">
                <a:latin typeface="Calibri"/>
                <a:cs typeface="Arial"/>
              </a:rPr>
              <a:t>​</a:t>
            </a:r>
            <a:endParaRPr lang="en-US" sz="1400" dirty="0">
              <a:latin typeface="DejaVu Sans"/>
              <a:cs typeface="Arial"/>
            </a:endParaRPr>
          </a:p>
          <a:p>
            <a:pPr marL="285750" indent="-285750" algn="just">
              <a:buFont typeface="Arial"/>
              <a:buChar char="•"/>
            </a:pPr>
            <a:r>
              <a:rPr lang="fr-FR" sz="1400" dirty="0">
                <a:solidFill>
                  <a:srgbClr val="1F497D"/>
                </a:solidFill>
                <a:latin typeface="Calibri"/>
                <a:cs typeface="Arial"/>
              </a:rPr>
              <a:t>BTS Manager Commercial Opérationnel (ancien MUC) - </a:t>
            </a:r>
            <a:r>
              <a:rPr lang="fr-FR" sz="1400" u="sng" dirty="0">
                <a:solidFill>
                  <a:srgbClr val="1F497D"/>
                </a:solidFill>
                <a:latin typeface="Calibri"/>
                <a:cs typeface="Arial"/>
              </a:rPr>
              <a:t>en apprentissage </a:t>
            </a:r>
            <a:r>
              <a:rPr lang="fr-FR" sz="1400" dirty="0">
                <a:solidFill>
                  <a:srgbClr val="1F497D"/>
                </a:solidFill>
                <a:latin typeface="Calibri"/>
                <a:cs typeface="Arial"/>
              </a:rPr>
              <a:t>CFA Danton (Brive)</a:t>
            </a:r>
            <a:r>
              <a:rPr lang="en-US" sz="1400" dirty="0">
                <a:latin typeface="Calibri"/>
                <a:cs typeface="Arial"/>
              </a:rPr>
              <a:t>​</a:t>
            </a:r>
            <a:endParaRPr lang="en-US" sz="1400" dirty="0">
              <a:latin typeface="DejaVu Sans"/>
              <a:cs typeface="Arial"/>
            </a:endParaRPr>
          </a:p>
          <a:p>
            <a:pPr marL="285750" indent="-285750" algn="just">
              <a:buFont typeface="Arial"/>
              <a:buChar char="•"/>
            </a:pPr>
            <a:r>
              <a:rPr lang="fr-FR" sz="1400" dirty="0">
                <a:solidFill>
                  <a:srgbClr val="1F497D"/>
                </a:solidFill>
                <a:latin typeface="Calibri"/>
                <a:cs typeface="Arial"/>
              </a:rPr>
              <a:t>BTS CG (comptabilité et gestion) </a:t>
            </a:r>
            <a:r>
              <a:rPr lang="fr-FR" sz="1400" u="sng" dirty="0">
                <a:solidFill>
                  <a:srgbClr val="1F497D"/>
                </a:solidFill>
                <a:latin typeface="Calibri"/>
                <a:cs typeface="Arial"/>
              </a:rPr>
              <a:t>en apprentissage </a:t>
            </a:r>
            <a:r>
              <a:rPr lang="fr-FR" sz="1400" dirty="0">
                <a:solidFill>
                  <a:srgbClr val="1F497D"/>
                </a:solidFill>
                <a:latin typeface="Calibri"/>
                <a:cs typeface="Arial"/>
              </a:rPr>
              <a:t>CFA Danton (Brive)</a:t>
            </a:r>
            <a:r>
              <a:rPr lang="en-US" sz="1400" dirty="0">
                <a:latin typeface="Calibri"/>
                <a:cs typeface="Arial"/>
              </a:rPr>
              <a:t>​</a:t>
            </a:r>
            <a:endParaRPr lang="en-US" sz="1400" dirty="0">
              <a:latin typeface="DejaVu Sans"/>
              <a:cs typeface="Arial"/>
            </a:endParaRPr>
          </a:p>
          <a:p>
            <a:pPr marL="285750" indent="-285750" algn="just">
              <a:buFont typeface="Arial"/>
              <a:buChar char="•"/>
            </a:pPr>
            <a:r>
              <a:rPr lang="fr-FR" sz="1400" dirty="0">
                <a:solidFill>
                  <a:srgbClr val="1F497D"/>
                </a:solidFill>
                <a:latin typeface="Calibri"/>
                <a:cs typeface="Arial"/>
              </a:rPr>
              <a:t>BTS Maintenance des systèmes option A systèmes de production - </a:t>
            </a:r>
            <a:r>
              <a:rPr lang="fr-FR" sz="1400" u="sng" dirty="0">
                <a:solidFill>
                  <a:srgbClr val="1F497D"/>
                </a:solidFill>
                <a:latin typeface="Calibri"/>
                <a:cs typeface="Arial"/>
              </a:rPr>
              <a:t>en apprentissage </a:t>
            </a:r>
            <a:r>
              <a:rPr lang="fr-FR" sz="1400" dirty="0">
                <a:solidFill>
                  <a:srgbClr val="1F497D"/>
                </a:solidFill>
                <a:latin typeface="Calibri"/>
                <a:cs typeface="Arial"/>
              </a:rPr>
              <a:t>Lycée R. Dautry (Limoges) </a:t>
            </a:r>
            <a:r>
              <a:rPr lang="en-US" sz="1400" dirty="0">
                <a:latin typeface="Calibri"/>
                <a:cs typeface="Arial"/>
              </a:rPr>
              <a:t>​</a:t>
            </a:r>
            <a:endParaRPr lang="en-US" sz="1400" dirty="0">
              <a:latin typeface="DejaVu Sans"/>
              <a:cs typeface="Arial"/>
            </a:endParaRPr>
          </a:p>
          <a:p>
            <a:pPr marL="285750" indent="-285750" algn="just">
              <a:buFont typeface="Arial"/>
              <a:buChar char="•"/>
            </a:pPr>
            <a:r>
              <a:rPr lang="fr-FR" sz="1400" dirty="0">
                <a:solidFill>
                  <a:srgbClr val="1F497D"/>
                </a:solidFill>
                <a:latin typeface="Calibri"/>
                <a:cs typeface="Arial"/>
              </a:rPr>
              <a:t>BTS Management en hôtellerie restauration - </a:t>
            </a:r>
            <a:r>
              <a:rPr lang="fr-FR" sz="1400" u="sng" dirty="0">
                <a:solidFill>
                  <a:srgbClr val="1F497D"/>
                </a:solidFill>
                <a:latin typeface="Calibri"/>
                <a:cs typeface="Arial"/>
              </a:rPr>
              <a:t>en apprentissage </a:t>
            </a:r>
            <a:r>
              <a:rPr lang="fr-FR" sz="1400" dirty="0">
                <a:solidFill>
                  <a:srgbClr val="1F497D"/>
                </a:solidFill>
                <a:latin typeface="Calibri"/>
                <a:cs typeface="Arial"/>
              </a:rPr>
              <a:t> CFA J. Monnet (Limoges)</a:t>
            </a:r>
            <a:r>
              <a:rPr lang="en-US" sz="1400" dirty="0">
                <a:latin typeface="Calibri"/>
                <a:cs typeface="Arial"/>
              </a:rPr>
              <a:t>​</a:t>
            </a:r>
            <a:endParaRPr lang="en-US" sz="1400" dirty="0">
              <a:latin typeface="DejaVu Sans"/>
              <a:cs typeface="Arial"/>
            </a:endParaRPr>
          </a:p>
          <a:p>
            <a:pPr marL="285750" indent="-285750" algn="just">
              <a:buFont typeface="Arial,Sans-Serif"/>
              <a:buChar char="•"/>
            </a:pPr>
            <a:r>
              <a:rPr lang="en-US" sz="1400" dirty="0">
                <a:solidFill>
                  <a:schemeClr val="tx2"/>
                </a:solidFill>
                <a:latin typeface="Calibri"/>
                <a:cs typeface="Calibri"/>
              </a:rPr>
              <a:t>BTS industries </a:t>
            </a:r>
            <a:r>
              <a:rPr lang="en-US" sz="1400" dirty="0" err="1">
                <a:solidFill>
                  <a:schemeClr val="tx2"/>
                </a:solidFill>
                <a:latin typeface="Calibri"/>
                <a:cs typeface="Calibri"/>
              </a:rPr>
              <a:t>graphiques</a:t>
            </a:r>
            <a:r>
              <a:rPr lang="en-US" sz="1400" dirty="0">
                <a:solidFill>
                  <a:schemeClr val="tx2"/>
                </a:solidFill>
                <a:latin typeface="Calibri"/>
                <a:cs typeface="Calibri"/>
              </a:rPr>
              <a:t> </a:t>
            </a:r>
            <a:r>
              <a:rPr lang="en-US" sz="1400" dirty="0" err="1">
                <a:solidFill>
                  <a:schemeClr val="tx2"/>
                </a:solidFill>
                <a:latin typeface="Calibri"/>
                <a:cs typeface="Calibri"/>
              </a:rPr>
              <a:t>en</a:t>
            </a:r>
            <a:r>
              <a:rPr lang="en-US" sz="1400" dirty="0">
                <a:solidFill>
                  <a:schemeClr val="tx2"/>
                </a:solidFill>
                <a:latin typeface="Calibri"/>
                <a:cs typeface="Calibri"/>
              </a:rPr>
              <a:t> </a:t>
            </a:r>
            <a:r>
              <a:rPr lang="en-US" sz="1400" dirty="0" err="1">
                <a:solidFill>
                  <a:schemeClr val="tx2"/>
                </a:solidFill>
                <a:latin typeface="Calibri"/>
                <a:cs typeface="Calibri"/>
              </a:rPr>
              <a:t>apprentissage</a:t>
            </a:r>
            <a:r>
              <a:rPr lang="en-US" sz="1400" dirty="0">
                <a:solidFill>
                  <a:schemeClr val="tx2"/>
                </a:solidFill>
                <a:latin typeface="Calibri"/>
                <a:cs typeface="Calibri"/>
              </a:rPr>
              <a:t>  – CFA </a:t>
            </a:r>
            <a:r>
              <a:rPr lang="en-US" sz="1400" dirty="0" err="1">
                <a:solidFill>
                  <a:schemeClr val="tx2"/>
                </a:solidFill>
                <a:latin typeface="Calibri"/>
                <a:cs typeface="Calibri"/>
              </a:rPr>
              <a:t>Céramique</a:t>
            </a:r>
            <a:r>
              <a:rPr lang="en-US" sz="1400" dirty="0">
                <a:solidFill>
                  <a:schemeClr val="tx2"/>
                </a:solidFill>
                <a:latin typeface="Calibri"/>
                <a:cs typeface="Calibri"/>
              </a:rPr>
              <a:t> AFPI </a:t>
            </a:r>
            <a:r>
              <a:rPr lang="en-US" sz="1400" dirty="0" err="1">
                <a:solidFill>
                  <a:schemeClr val="tx2"/>
                </a:solidFill>
                <a:latin typeface="Calibri"/>
                <a:cs typeface="Calibri"/>
              </a:rPr>
              <a:t>Limousin</a:t>
            </a:r>
            <a:r>
              <a:rPr lang="en-US" sz="1400" dirty="0">
                <a:solidFill>
                  <a:schemeClr val="tx2"/>
                </a:solidFill>
                <a:latin typeface="Calibri"/>
                <a:cs typeface="Calibri"/>
              </a:rPr>
              <a:t> (Limoges) </a:t>
            </a:r>
          </a:p>
          <a:p>
            <a:pPr marL="285750" indent="-285750" algn="just">
              <a:buFont typeface="Arial"/>
              <a:buChar char="•"/>
            </a:pPr>
            <a:r>
              <a:rPr lang="en-US" sz="1400" dirty="0">
                <a:solidFill>
                  <a:schemeClr val="tx2"/>
                </a:solidFill>
                <a:latin typeface="Calibri"/>
                <a:cs typeface="Calibri"/>
              </a:rPr>
              <a:t>FCIL </a:t>
            </a:r>
            <a:r>
              <a:rPr lang="en-US" sz="1400" dirty="0" err="1">
                <a:solidFill>
                  <a:schemeClr val="tx2"/>
                </a:solidFill>
                <a:latin typeface="Calibri"/>
                <a:cs typeface="Calibri"/>
              </a:rPr>
              <a:t>Domotique</a:t>
            </a:r>
            <a:r>
              <a:rPr lang="en-US" sz="1400" dirty="0">
                <a:solidFill>
                  <a:schemeClr val="tx2"/>
                </a:solidFill>
                <a:latin typeface="Calibri"/>
                <a:cs typeface="Calibri"/>
              </a:rPr>
              <a:t> </a:t>
            </a:r>
            <a:r>
              <a:rPr lang="en-US" sz="1400" dirty="0" err="1">
                <a:solidFill>
                  <a:schemeClr val="tx2"/>
                </a:solidFill>
                <a:latin typeface="Calibri"/>
                <a:cs typeface="Calibri"/>
              </a:rPr>
              <a:t>appliquée</a:t>
            </a:r>
            <a:r>
              <a:rPr lang="en-US" sz="1400" dirty="0">
                <a:solidFill>
                  <a:schemeClr val="tx2"/>
                </a:solidFill>
                <a:latin typeface="Calibri"/>
                <a:cs typeface="Calibri"/>
              </a:rPr>
              <a:t> à la santé / </a:t>
            </a:r>
            <a:r>
              <a:rPr lang="en-US" sz="1400" dirty="0" err="1">
                <a:solidFill>
                  <a:schemeClr val="tx2"/>
                </a:solidFill>
                <a:latin typeface="Calibri"/>
                <a:cs typeface="Calibri"/>
              </a:rPr>
              <a:t>gestion</a:t>
            </a:r>
            <a:r>
              <a:rPr lang="en-US" sz="1400" dirty="0">
                <a:solidFill>
                  <a:schemeClr val="tx2"/>
                </a:solidFill>
                <a:latin typeface="Calibri"/>
                <a:cs typeface="Calibri"/>
              </a:rPr>
              <a:t> technique de </a:t>
            </a:r>
            <a:r>
              <a:rPr lang="en-US" sz="1400" dirty="0" err="1">
                <a:solidFill>
                  <a:schemeClr val="tx2"/>
                </a:solidFill>
                <a:latin typeface="Calibri"/>
                <a:cs typeface="Calibri"/>
              </a:rPr>
              <a:t>bâtiment</a:t>
            </a:r>
            <a:r>
              <a:rPr lang="en-US" sz="1400" dirty="0">
                <a:solidFill>
                  <a:schemeClr val="tx2"/>
                </a:solidFill>
                <a:latin typeface="Calibri"/>
                <a:cs typeface="Calibri"/>
              </a:rPr>
              <a:t> - J. </a:t>
            </a:r>
            <a:r>
              <a:rPr lang="en-US" sz="1400" dirty="0" err="1">
                <a:solidFill>
                  <a:schemeClr val="tx2"/>
                </a:solidFill>
                <a:latin typeface="Calibri"/>
                <a:cs typeface="Calibri"/>
              </a:rPr>
              <a:t>Favard</a:t>
            </a:r>
            <a:r>
              <a:rPr lang="en-US" sz="1400" dirty="0">
                <a:solidFill>
                  <a:schemeClr val="tx2"/>
                </a:solidFill>
                <a:latin typeface="Calibri"/>
                <a:cs typeface="Calibri"/>
              </a:rPr>
              <a:t> (</a:t>
            </a:r>
            <a:r>
              <a:rPr lang="en-US" sz="1400" dirty="0" err="1">
                <a:solidFill>
                  <a:schemeClr val="tx2"/>
                </a:solidFill>
                <a:latin typeface="Calibri"/>
                <a:cs typeface="Calibri"/>
              </a:rPr>
              <a:t>Guéret</a:t>
            </a:r>
            <a:r>
              <a:rPr lang="en-US" sz="1400" dirty="0">
                <a:solidFill>
                  <a:schemeClr val="tx2"/>
                </a:solidFill>
                <a:latin typeface="Calibri"/>
                <a:cs typeface="Calibri"/>
              </a:rPr>
              <a:t>)</a:t>
            </a:r>
          </a:p>
          <a:p>
            <a:pPr marL="285750" indent="-285750" algn="just">
              <a:buFont typeface="Arial"/>
              <a:buChar char="•"/>
            </a:pPr>
            <a:r>
              <a:rPr lang="en-US" sz="1400" dirty="0">
                <a:solidFill>
                  <a:schemeClr val="tx2"/>
                </a:solidFill>
                <a:latin typeface="Calibri"/>
                <a:cs typeface="Calibri"/>
              </a:rPr>
              <a:t>FCIL </a:t>
            </a:r>
            <a:r>
              <a:rPr lang="en-US" sz="1400" dirty="0" err="1">
                <a:solidFill>
                  <a:schemeClr val="tx2"/>
                </a:solidFill>
                <a:latin typeface="Calibri"/>
                <a:cs typeface="Calibri"/>
              </a:rPr>
              <a:t>Responsable</a:t>
            </a:r>
            <a:r>
              <a:rPr lang="en-US" sz="1400" dirty="0">
                <a:solidFill>
                  <a:schemeClr val="tx2"/>
                </a:solidFill>
                <a:latin typeface="Calibri"/>
                <a:cs typeface="Calibri"/>
              </a:rPr>
              <a:t> </a:t>
            </a:r>
            <a:r>
              <a:rPr lang="en-US" sz="1400" dirty="0" err="1">
                <a:solidFill>
                  <a:schemeClr val="tx2"/>
                </a:solidFill>
                <a:latin typeface="Calibri"/>
                <a:cs typeface="Calibri"/>
              </a:rPr>
              <a:t>d’exécution</a:t>
            </a:r>
            <a:r>
              <a:rPr lang="en-US" sz="1400" dirty="0">
                <a:solidFill>
                  <a:schemeClr val="tx2"/>
                </a:solidFill>
                <a:latin typeface="Calibri"/>
                <a:cs typeface="Calibri"/>
              </a:rPr>
              <a:t> de </a:t>
            </a:r>
            <a:r>
              <a:rPr lang="en-US" sz="1400" dirty="0" err="1">
                <a:solidFill>
                  <a:schemeClr val="tx2"/>
                </a:solidFill>
                <a:latin typeface="Calibri"/>
                <a:cs typeface="Calibri"/>
              </a:rPr>
              <a:t>travaux</a:t>
            </a:r>
            <a:r>
              <a:rPr lang="en-US" sz="1400" dirty="0">
                <a:solidFill>
                  <a:schemeClr val="tx2"/>
                </a:solidFill>
                <a:latin typeface="Calibri"/>
                <a:cs typeface="Calibri"/>
              </a:rPr>
              <a:t> de </a:t>
            </a:r>
            <a:r>
              <a:rPr lang="en-US" sz="1400" dirty="0" err="1">
                <a:solidFill>
                  <a:schemeClr val="tx2"/>
                </a:solidFill>
                <a:latin typeface="Calibri"/>
                <a:cs typeface="Calibri"/>
              </a:rPr>
              <a:t>réhabilitation</a:t>
            </a:r>
            <a:r>
              <a:rPr lang="en-US" sz="1400" dirty="0">
                <a:solidFill>
                  <a:schemeClr val="tx2"/>
                </a:solidFill>
                <a:latin typeface="Calibri"/>
                <a:cs typeface="Calibri"/>
              </a:rPr>
              <a:t> : reprise et </a:t>
            </a:r>
            <a:r>
              <a:rPr lang="en-US" sz="1400" dirty="0" err="1">
                <a:solidFill>
                  <a:schemeClr val="tx2"/>
                </a:solidFill>
                <a:latin typeface="Calibri"/>
                <a:cs typeface="Calibri"/>
              </a:rPr>
              <a:t>rénovation</a:t>
            </a:r>
            <a:r>
              <a:rPr lang="en-US" sz="1400" dirty="0">
                <a:solidFill>
                  <a:schemeClr val="tx2"/>
                </a:solidFill>
                <a:latin typeface="Calibri"/>
                <a:cs typeface="Calibri"/>
              </a:rPr>
              <a:t> </a:t>
            </a:r>
            <a:r>
              <a:rPr lang="en-US" sz="1400" dirty="0" err="1">
                <a:solidFill>
                  <a:schemeClr val="tx2"/>
                </a:solidFill>
                <a:latin typeface="Calibri"/>
                <a:cs typeface="Calibri"/>
              </a:rPr>
              <a:t>d’ouvrage</a:t>
            </a:r>
            <a:r>
              <a:rPr lang="en-US" sz="1400" dirty="0">
                <a:solidFill>
                  <a:schemeClr val="tx2"/>
                </a:solidFill>
                <a:latin typeface="Calibri"/>
                <a:cs typeface="Calibri"/>
              </a:rPr>
              <a:t> de </a:t>
            </a:r>
            <a:r>
              <a:rPr lang="en-US" sz="1400" dirty="0" err="1">
                <a:solidFill>
                  <a:schemeClr val="tx2"/>
                </a:solidFill>
                <a:latin typeface="Calibri"/>
                <a:cs typeface="Calibri"/>
              </a:rPr>
              <a:t>Gros</a:t>
            </a:r>
            <a:r>
              <a:rPr lang="en-US" sz="1400" dirty="0">
                <a:solidFill>
                  <a:schemeClr val="tx2"/>
                </a:solidFill>
                <a:latin typeface="Calibri"/>
                <a:cs typeface="Calibri"/>
              </a:rPr>
              <a:t> </a:t>
            </a:r>
            <a:r>
              <a:rPr lang="en-US" sz="1400" dirty="0" err="1">
                <a:solidFill>
                  <a:schemeClr val="tx2"/>
                </a:solidFill>
                <a:latin typeface="Calibri"/>
                <a:cs typeface="Calibri"/>
              </a:rPr>
              <a:t>œuvre</a:t>
            </a:r>
            <a:r>
              <a:rPr lang="en-US" sz="1400" dirty="0">
                <a:solidFill>
                  <a:schemeClr val="tx2"/>
                </a:solidFill>
                <a:latin typeface="Calibri"/>
                <a:cs typeface="Calibri"/>
              </a:rPr>
              <a:t> - LMB </a:t>
            </a:r>
            <a:r>
              <a:rPr lang="en-US" sz="1400" dirty="0" err="1">
                <a:solidFill>
                  <a:schemeClr val="tx2"/>
                </a:solidFill>
                <a:latin typeface="Calibri"/>
                <a:cs typeface="Calibri"/>
              </a:rPr>
              <a:t>Felletin</a:t>
            </a:r>
            <a:endParaRPr lang="en-US" sz="1400" dirty="0">
              <a:solidFill>
                <a:schemeClr val="tx2"/>
              </a:solidFill>
              <a:latin typeface="Calibri"/>
              <a:cs typeface="Calibri"/>
            </a:endParaRPr>
          </a:p>
          <a:p>
            <a:pPr marL="285750" indent="-285750" algn="just">
              <a:buFont typeface="Arial"/>
              <a:buChar char="•"/>
            </a:pPr>
            <a:r>
              <a:rPr lang="en-US" sz="1400" dirty="0">
                <a:solidFill>
                  <a:schemeClr val="tx2"/>
                </a:solidFill>
                <a:latin typeface="Calibri"/>
                <a:cs typeface="Calibri"/>
              </a:rPr>
              <a:t>FCIL BARISTA – J. Monnet (Limoges)</a:t>
            </a:r>
          </a:p>
        </p:txBody>
      </p:sp>
      <p:pic>
        <p:nvPicPr>
          <p:cNvPr id="3" name="Image 4">
            <a:extLst>
              <a:ext uri="{FF2B5EF4-FFF2-40B4-BE49-F238E27FC236}">
                <a16:creationId xmlns:a16="http://schemas.microsoft.com/office/drawing/2014/main" id="{96506D55-00BD-49F4-96E3-0CC5F3F638CB}"/>
              </a:ext>
            </a:extLst>
          </p:cNvPr>
          <p:cNvPicPr>
            <a:picLocks noChangeAspect="1"/>
          </p:cNvPicPr>
          <p:nvPr/>
        </p:nvPicPr>
        <p:blipFill>
          <a:blip r:embed="rId4"/>
          <a:stretch>
            <a:fillRect/>
          </a:stretch>
        </p:blipFill>
        <p:spPr>
          <a:xfrm>
            <a:off x="146020" y="82848"/>
            <a:ext cx="1893319" cy="10132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DB90B14-8518-424C-AF8F-218E9B045817}"/>
              </a:ext>
            </a:extLst>
          </p:cNvPr>
          <p:cNvPicPr/>
          <p:nvPr/>
        </p:nvPicPr>
        <p:blipFill>
          <a:blip r:embed="rId2"/>
          <a:stretch/>
        </p:blipFill>
        <p:spPr>
          <a:xfrm>
            <a:off x="8771758" y="157678"/>
            <a:ext cx="3420000" cy="524160"/>
          </a:xfrm>
          <a:prstGeom prst="rect">
            <a:avLst/>
          </a:prstGeom>
          <a:ln w="12600">
            <a:noFill/>
          </a:ln>
        </p:spPr>
      </p:pic>
      <p:sp>
        <p:nvSpPr>
          <p:cNvPr id="8" name="ZoneTexte 7">
            <a:extLst>
              <a:ext uri="{FF2B5EF4-FFF2-40B4-BE49-F238E27FC236}">
                <a16:creationId xmlns:a16="http://schemas.microsoft.com/office/drawing/2014/main" id="{6B8B0515-DCD8-441B-8BA9-CF165FDA47B3}"/>
              </a:ext>
            </a:extLst>
          </p:cNvPr>
          <p:cNvSpPr txBox="1"/>
          <p:nvPr/>
        </p:nvSpPr>
        <p:spPr>
          <a:xfrm>
            <a:off x="427158" y="1849909"/>
            <a:ext cx="11644525" cy="430887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b="1" dirty="0">
                <a:solidFill>
                  <a:srgbClr val="FF0066"/>
                </a:solidFill>
                <a:latin typeface="Calibri"/>
              </a:rPr>
              <a:t>Bassin de recrutement pour les formations de l'université de Limoges</a:t>
            </a:r>
            <a:endParaRPr lang="fr-FR" sz="2400" u="sng">
              <a:solidFill>
                <a:srgbClr val="FF0066"/>
              </a:solidFill>
              <a:latin typeface="Calibri"/>
              <a:cs typeface="Calibri"/>
            </a:endParaRPr>
          </a:p>
          <a:p>
            <a:pPr algn="ctr"/>
            <a:r>
              <a:rPr lang="fr-FR" sz="2400" dirty="0">
                <a:latin typeface="Calibri"/>
              </a:rPr>
              <a:t>​</a:t>
            </a:r>
            <a:endParaRPr lang="fr-FR" sz="2400">
              <a:latin typeface="Calibri"/>
              <a:cs typeface="Calibri"/>
            </a:endParaRPr>
          </a:p>
          <a:p>
            <a:pPr algn="just">
              <a:buFontTx/>
              <a:buChar char="•"/>
            </a:pPr>
            <a:endParaRPr lang="fr-FR" dirty="0">
              <a:solidFill>
                <a:srgbClr val="000000"/>
              </a:solidFill>
              <a:latin typeface="DejaVu Sans"/>
              <a:cs typeface="Calibri"/>
            </a:endParaRPr>
          </a:p>
          <a:p>
            <a:pPr marL="285750" indent="-285750" algn="just">
              <a:buFont typeface="Arial"/>
              <a:buChar char="•"/>
            </a:pPr>
            <a:r>
              <a:rPr lang="fr-FR" sz="1600" b="1" dirty="0">
                <a:solidFill>
                  <a:schemeClr val="tx2"/>
                </a:solidFill>
                <a:latin typeface="Calibri"/>
                <a:cs typeface="Calibri"/>
              </a:rPr>
              <a:t>STAPS Brive :</a:t>
            </a:r>
            <a:r>
              <a:rPr lang="fr-FR" sz="1600" dirty="0">
                <a:solidFill>
                  <a:schemeClr val="tx2"/>
                </a:solidFill>
                <a:latin typeface="Calibri"/>
                <a:cs typeface="Calibri"/>
              </a:rPr>
              <a:t> départements Corrèze (19) - Cantal (15) - Dordogne (24) - Lot (46)</a:t>
            </a:r>
          </a:p>
          <a:p>
            <a:pPr marL="285750" indent="-285750" algn="just">
              <a:buFont typeface="Arial"/>
              <a:buChar char="•"/>
            </a:pPr>
            <a:endParaRPr lang="fr-FR" sz="1600" dirty="0">
              <a:solidFill>
                <a:schemeClr val="tx2"/>
              </a:solidFill>
              <a:latin typeface="Calibri"/>
              <a:cs typeface="Calibri"/>
            </a:endParaRPr>
          </a:p>
          <a:p>
            <a:pPr marL="285750" indent="-285750" algn="just">
              <a:buFont typeface="Arial"/>
              <a:buChar char="•"/>
            </a:pPr>
            <a:r>
              <a:rPr lang="fr-FR" sz="1600" b="1" dirty="0">
                <a:solidFill>
                  <a:schemeClr val="tx2"/>
                </a:solidFill>
                <a:latin typeface="Calibri"/>
                <a:cs typeface="Calibri"/>
              </a:rPr>
              <a:t>STAPS Limoges :</a:t>
            </a:r>
            <a:r>
              <a:rPr lang="fr-FR" sz="1600" dirty="0">
                <a:solidFill>
                  <a:schemeClr val="tx2"/>
                </a:solidFill>
                <a:latin typeface="Calibri"/>
                <a:cs typeface="Calibri"/>
              </a:rPr>
              <a:t> départements Creuse (23) - Haute-Vienne (87) - Indre (36)</a:t>
            </a:r>
          </a:p>
          <a:p>
            <a:pPr marL="285750" indent="-285750" algn="just">
              <a:buFont typeface="Arial"/>
              <a:buChar char="•"/>
            </a:pPr>
            <a:endParaRPr lang="fr-FR" sz="1600" dirty="0">
              <a:solidFill>
                <a:schemeClr val="tx2"/>
              </a:solidFill>
              <a:latin typeface="Calibri"/>
              <a:cs typeface="Calibri"/>
            </a:endParaRPr>
          </a:p>
          <a:p>
            <a:pPr marL="285750" indent="-285750" algn="just">
              <a:buFont typeface="Arial"/>
              <a:buChar char="•"/>
            </a:pPr>
            <a:r>
              <a:rPr lang="fr-FR" sz="1600" b="1" dirty="0">
                <a:solidFill>
                  <a:schemeClr val="tx2"/>
                </a:solidFill>
                <a:latin typeface="Calibri"/>
                <a:cs typeface="Calibri"/>
              </a:rPr>
              <a:t>Pour toutes les autres licences non sélectives</a:t>
            </a:r>
            <a:r>
              <a:rPr lang="fr-FR" sz="1600" dirty="0">
                <a:solidFill>
                  <a:schemeClr val="tx2"/>
                </a:solidFill>
                <a:latin typeface="Calibri"/>
                <a:cs typeface="Calibri"/>
              </a:rPr>
              <a:t>, en plus de l'académie de Limoges, les départements : </a:t>
            </a:r>
          </a:p>
          <a:p>
            <a:pPr marL="1200150" lvl="2" indent="-285750" algn="just">
              <a:buFont typeface="Courier New"/>
              <a:buChar char="o"/>
            </a:pPr>
            <a:r>
              <a:rPr lang="fr-FR" sz="1600" dirty="0">
                <a:solidFill>
                  <a:schemeClr val="tx2"/>
                </a:solidFill>
                <a:latin typeface="Calibri"/>
                <a:cs typeface="Calibri"/>
              </a:rPr>
              <a:t>Allier (03)</a:t>
            </a:r>
          </a:p>
          <a:p>
            <a:pPr marL="1200150" lvl="2" indent="-285750" algn="just">
              <a:buFont typeface="Courier New"/>
              <a:buChar char="o"/>
            </a:pPr>
            <a:r>
              <a:rPr lang="fr-FR" sz="1600" dirty="0">
                <a:solidFill>
                  <a:schemeClr val="tx2"/>
                </a:solidFill>
                <a:latin typeface="Calibri"/>
                <a:cs typeface="Calibri"/>
              </a:rPr>
              <a:t>Cantal (15)</a:t>
            </a:r>
          </a:p>
          <a:p>
            <a:pPr marL="1200150" lvl="2" indent="-285750" algn="just">
              <a:buFont typeface="Courier New"/>
              <a:buChar char="o"/>
            </a:pPr>
            <a:r>
              <a:rPr lang="fr-FR" sz="1600" dirty="0">
                <a:solidFill>
                  <a:schemeClr val="tx2"/>
                </a:solidFill>
                <a:latin typeface="Calibri"/>
                <a:cs typeface="Calibri"/>
              </a:rPr>
              <a:t>Charente (16)</a:t>
            </a:r>
          </a:p>
          <a:p>
            <a:pPr marL="1200150" lvl="2" indent="-285750" algn="just">
              <a:buFont typeface="Courier New"/>
              <a:buChar char="o"/>
            </a:pPr>
            <a:r>
              <a:rPr lang="fr-FR" sz="1600" dirty="0">
                <a:solidFill>
                  <a:schemeClr val="tx2"/>
                </a:solidFill>
                <a:latin typeface="Calibri"/>
                <a:cs typeface="Calibri"/>
              </a:rPr>
              <a:t>Dordogne (24)</a:t>
            </a:r>
          </a:p>
          <a:p>
            <a:pPr marL="1200150" lvl="2" indent="-285750" algn="just">
              <a:buFont typeface="Courier New"/>
              <a:buChar char="o"/>
            </a:pPr>
            <a:r>
              <a:rPr lang="fr-FR" sz="1600" dirty="0">
                <a:solidFill>
                  <a:schemeClr val="tx2"/>
                </a:solidFill>
                <a:latin typeface="Calibri"/>
                <a:cs typeface="Calibri"/>
              </a:rPr>
              <a:t>Indre (36)</a:t>
            </a:r>
          </a:p>
          <a:p>
            <a:pPr marL="1200150" lvl="2" indent="-285750" algn="just">
              <a:buFont typeface="Courier New"/>
              <a:buChar char="o"/>
            </a:pPr>
            <a:r>
              <a:rPr lang="fr-FR" sz="1600" dirty="0">
                <a:solidFill>
                  <a:schemeClr val="tx2"/>
                </a:solidFill>
                <a:latin typeface="Calibri"/>
                <a:cs typeface="Calibri"/>
              </a:rPr>
              <a:t>Lot (46)</a:t>
            </a:r>
          </a:p>
          <a:p>
            <a:pPr>
              <a:buChar char="•"/>
            </a:pPr>
            <a:endParaRPr lang="en-US" sz="1400" dirty="0">
              <a:latin typeface="DejaVu Sans"/>
              <a:cs typeface="Arial"/>
            </a:endParaRPr>
          </a:p>
          <a:p>
            <a:endParaRPr lang="fr-FR" dirty="0">
              <a:latin typeface="Arial"/>
              <a:cs typeface="Arial"/>
            </a:endParaRPr>
          </a:p>
        </p:txBody>
      </p:sp>
      <p:sp>
        <p:nvSpPr>
          <p:cNvPr id="2" name="ZoneTexte 1"/>
          <p:cNvSpPr txBox="1"/>
          <p:nvPr/>
        </p:nvSpPr>
        <p:spPr>
          <a:xfrm>
            <a:off x="2297430" y="607440"/>
            <a:ext cx="6755130" cy="584775"/>
          </a:xfrm>
          <a:prstGeom prst="rect">
            <a:avLst/>
          </a:prstGeom>
          <a:noFill/>
        </p:spPr>
        <p:txBody>
          <a:bodyPr wrap="square" rtlCol="0" anchor="t">
            <a:spAutoFit/>
          </a:bodyPr>
          <a:lstStyle/>
          <a:p>
            <a:pPr algn="ctr"/>
            <a:r>
              <a:rPr lang="fr-FR" sz="3200" b="1" dirty="0">
                <a:solidFill>
                  <a:schemeClr val="accent2"/>
                </a:solidFill>
                <a:latin typeface="Calibri"/>
                <a:cs typeface="Calibri"/>
              </a:rPr>
              <a:t>Formations non sélectives (licences)</a:t>
            </a:r>
          </a:p>
        </p:txBody>
      </p:sp>
      <p:pic>
        <p:nvPicPr>
          <p:cNvPr id="3" name="Image 4">
            <a:extLst>
              <a:ext uri="{FF2B5EF4-FFF2-40B4-BE49-F238E27FC236}">
                <a16:creationId xmlns:a16="http://schemas.microsoft.com/office/drawing/2014/main" id="{ECF3253C-97EA-42D2-8EB0-E67D4CA48B0D}"/>
              </a:ext>
            </a:extLst>
          </p:cNvPr>
          <p:cNvPicPr>
            <a:picLocks noChangeAspect="1"/>
          </p:cNvPicPr>
          <p:nvPr/>
        </p:nvPicPr>
        <p:blipFill>
          <a:blip r:embed="rId3"/>
          <a:stretch>
            <a:fillRect/>
          </a:stretch>
        </p:blipFill>
        <p:spPr>
          <a:xfrm>
            <a:off x="289794" y="154736"/>
            <a:ext cx="2238375" cy="1200150"/>
          </a:xfrm>
          <a:prstGeom prst="rect">
            <a:avLst/>
          </a:prstGeom>
        </p:spPr>
      </p:pic>
    </p:spTree>
    <p:extLst>
      <p:ext uri="{BB962C8B-B14F-4D97-AF65-F5344CB8AC3E}">
        <p14:creationId xmlns:p14="http://schemas.microsoft.com/office/powerpoint/2010/main" val="1534189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5" name="TextShape 1"/>
          <p:cNvSpPr txBox="1"/>
          <p:nvPr/>
        </p:nvSpPr>
        <p:spPr>
          <a:xfrm>
            <a:off x="838080" y="706680"/>
            <a:ext cx="10515600" cy="942480"/>
          </a:xfrm>
          <a:prstGeom prst="rect">
            <a:avLst/>
          </a:prstGeom>
          <a:noFill/>
          <a:ln w="12600">
            <a:noFill/>
          </a:ln>
        </p:spPr>
        <p:txBody>
          <a:bodyPr anchor="ctr" anchorCtr="1"/>
          <a:lstStyle/>
          <a:p>
            <a:pPr algn="ctr">
              <a:lnSpc>
                <a:spcPct val="90000"/>
              </a:lnSpc>
            </a:pPr>
            <a:r>
              <a:rPr lang="fr-FR" sz="3200" b="1" dirty="0">
                <a:solidFill>
                  <a:srgbClr val="000000"/>
                </a:solidFill>
                <a:latin typeface="Calibri"/>
                <a:cs typeface="Calibri"/>
              </a:rPr>
              <a:t>  </a:t>
            </a:r>
            <a:r>
              <a:rPr lang="fr-FR" sz="3200" b="1" strike="noStrike" dirty="0">
                <a:solidFill>
                  <a:srgbClr val="000000"/>
                </a:solidFill>
                <a:latin typeface="Calibri"/>
                <a:cs typeface="Calibri"/>
              </a:rPr>
              <a:t> </a:t>
            </a:r>
            <a:r>
              <a:rPr lang="fr-FR" sz="3200" b="1" strike="noStrike" dirty="0">
                <a:solidFill>
                  <a:schemeClr val="accent2"/>
                </a:solidFill>
                <a:latin typeface="Calibri"/>
                <a:cs typeface="Calibri"/>
              </a:rPr>
              <a:t>Accompagnement des candidats en situation de handicap</a:t>
            </a:r>
            <a:endParaRPr b="1" dirty="0">
              <a:solidFill>
                <a:schemeClr val="accent2"/>
              </a:solidFill>
              <a:latin typeface="Calibri"/>
              <a:cs typeface="Calibri"/>
            </a:endParaRPr>
          </a:p>
        </p:txBody>
      </p:sp>
      <p:sp>
        <p:nvSpPr>
          <p:cNvPr id="506" name="TextShape 2"/>
          <p:cNvSpPr txBox="1"/>
          <p:nvPr/>
        </p:nvSpPr>
        <p:spPr>
          <a:xfrm>
            <a:off x="838080" y="1853640"/>
            <a:ext cx="10515600" cy="4323240"/>
          </a:xfrm>
          <a:prstGeom prst="rect">
            <a:avLst/>
          </a:prstGeom>
          <a:noFill/>
          <a:ln w="12600">
            <a:noFill/>
          </a:ln>
        </p:spPr>
        <p:txBody>
          <a:bodyPr anchor="t"/>
          <a:lstStyle/>
          <a:p>
            <a:pPr algn="ctr">
              <a:lnSpc>
                <a:spcPct val="90000"/>
              </a:lnSpc>
            </a:pPr>
            <a:r>
              <a:rPr lang="fr-FR" b="1" dirty="0">
                <a:solidFill>
                  <a:schemeClr val="accent6">
                    <a:lumMod val="75000"/>
                  </a:schemeClr>
                </a:solidFill>
                <a:latin typeface="Calibri"/>
                <a:cs typeface="Calibri"/>
              </a:rPr>
              <a:t>Nouveautés 2019</a:t>
            </a:r>
          </a:p>
          <a:p>
            <a:pPr>
              <a:lnSpc>
                <a:spcPct val="90000"/>
              </a:lnSpc>
              <a:buFont typeface="Arial"/>
              <a:buChar char="•"/>
            </a:pPr>
            <a:endParaRPr lang="fr-FR" dirty="0">
              <a:solidFill>
                <a:srgbClr val="203864"/>
              </a:solidFill>
              <a:latin typeface="Calibri"/>
            </a:endParaRPr>
          </a:p>
          <a:p>
            <a:pPr>
              <a:lnSpc>
                <a:spcPct val="90000"/>
              </a:lnSpc>
              <a:buFont typeface="Arial"/>
              <a:buChar char="•"/>
            </a:pPr>
            <a:r>
              <a:rPr lang="fr-FR" dirty="0">
                <a:solidFill>
                  <a:srgbClr val="203864"/>
                </a:solidFill>
                <a:latin typeface="Calibri"/>
              </a:rPr>
              <a:t> </a:t>
            </a:r>
            <a:r>
              <a:rPr lang="fr-FR" strike="noStrike" dirty="0">
                <a:solidFill>
                  <a:srgbClr val="203864"/>
                </a:solidFill>
                <a:latin typeface="Calibri"/>
              </a:rPr>
              <a:t>Saisie d’un référent handicap pour toutes les formations avec coordonnées (adresse mail)</a:t>
            </a:r>
            <a:endParaRPr dirty="0">
              <a:cs typeface="Arial"/>
            </a:endParaRPr>
          </a:p>
          <a:p>
            <a:pPr>
              <a:lnSpc>
                <a:spcPct val="90000"/>
              </a:lnSpc>
              <a:buFont typeface="Arial"/>
              <a:buChar char="•"/>
            </a:pPr>
            <a:endParaRPr lang="fr-FR" dirty="0">
              <a:solidFill>
                <a:srgbClr val="203864"/>
              </a:solidFill>
              <a:latin typeface="Calibri"/>
            </a:endParaRPr>
          </a:p>
          <a:p>
            <a:pPr>
              <a:lnSpc>
                <a:spcPct val="90000"/>
              </a:lnSpc>
              <a:buFont typeface="Arial"/>
              <a:buChar char="•"/>
            </a:pPr>
            <a:r>
              <a:rPr lang="fr-FR" dirty="0">
                <a:solidFill>
                  <a:srgbClr val="203864"/>
                </a:solidFill>
                <a:latin typeface="Calibri"/>
              </a:rPr>
              <a:t> </a:t>
            </a:r>
            <a:r>
              <a:rPr lang="fr-FR" strike="noStrike" dirty="0">
                <a:solidFill>
                  <a:srgbClr val="203864"/>
                </a:solidFill>
                <a:latin typeface="Calibri"/>
              </a:rPr>
              <a:t>La rubrique « Scolarité » sera enrichie d’une fiche liaison</a:t>
            </a:r>
            <a:r>
              <a:rPr lang="fr-FR" dirty="0">
                <a:solidFill>
                  <a:srgbClr val="203864"/>
                </a:solidFill>
                <a:latin typeface="Calibri"/>
              </a:rPr>
              <a:t> qui</a:t>
            </a:r>
            <a:r>
              <a:rPr lang="fr-FR" strike="noStrike" dirty="0">
                <a:solidFill>
                  <a:srgbClr val="203864"/>
                </a:solidFill>
                <a:latin typeface="Calibri"/>
              </a:rPr>
              <a:t> pourra être saisie par l’élève et sa famille, expliquant la situation de l’élève</a:t>
            </a:r>
            <a:r>
              <a:rPr lang="fr-FR" dirty="0">
                <a:solidFill>
                  <a:srgbClr val="203864"/>
                </a:solidFill>
                <a:latin typeface="Calibri"/>
                <a:cs typeface="Calibri"/>
              </a:rPr>
              <a:t>.</a:t>
            </a:r>
            <a:endParaRPr lang="fr-FR" dirty="0">
              <a:solidFill>
                <a:srgbClr val="000000"/>
              </a:solidFill>
              <a:latin typeface="Arial"/>
              <a:cs typeface="Arial"/>
            </a:endParaRPr>
          </a:p>
          <a:p>
            <a:pPr>
              <a:lnSpc>
                <a:spcPct val="90000"/>
              </a:lnSpc>
            </a:pPr>
            <a:r>
              <a:rPr lang="fr-FR" dirty="0" smtClean="0">
                <a:solidFill>
                  <a:srgbClr val="203864"/>
                </a:solidFill>
                <a:latin typeface="Calibri"/>
              </a:rPr>
              <a:t>L’ objectif visé </a:t>
            </a:r>
            <a:r>
              <a:rPr lang="fr-FR" dirty="0">
                <a:solidFill>
                  <a:srgbClr val="203864"/>
                </a:solidFill>
                <a:latin typeface="Calibri"/>
              </a:rPr>
              <a:t>de cette fiche</a:t>
            </a:r>
            <a:r>
              <a:rPr lang="fr-FR" dirty="0">
                <a:solidFill>
                  <a:srgbClr val="203864"/>
                </a:solidFill>
                <a:latin typeface="Calibri"/>
                <a:cs typeface="Calibri"/>
              </a:rPr>
              <a:t> facultative est de :</a:t>
            </a:r>
            <a:endParaRPr lang="fr-FR" dirty="0">
              <a:solidFill>
                <a:srgbClr val="000000"/>
              </a:solidFill>
              <a:latin typeface="Arial"/>
              <a:cs typeface="Arial"/>
            </a:endParaRPr>
          </a:p>
          <a:p>
            <a:pPr marL="285750" indent="-285750">
              <a:lnSpc>
                <a:spcPct val="90000"/>
              </a:lnSpc>
              <a:buFont typeface="Wingdings"/>
              <a:buChar char="Ø"/>
            </a:pPr>
            <a:r>
              <a:rPr lang="fr-FR" dirty="0" smtClean="0">
                <a:solidFill>
                  <a:srgbClr val="203864"/>
                </a:solidFill>
                <a:latin typeface="Calibri"/>
              </a:rPr>
              <a:t>permettre</a:t>
            </a:r>
            <a:r>
              <a:rPr lang="fr-FR" strike="noStrike" dirty="0" smtClean="0">
                <a:solidFill>
                  <a:srgbClr val="203864"/>
                </a:solidFill>
                <a:latin typeface="Calibri"/>
              </a:rPr>
              <a:t> </a:t>
            </a:r>
            <a:r>
              <a:rPr lang="fr-FR" strike="noStrike" dirty="0">
                <a:solidFill>
                  <a:srgbClr val="203864"/>
                </a:solidFill>
                <a:latin typeface="Calibri"/>
              </a:rPr>
              <a:t>la mise en place de réponses adaptées à leurs besoins spécifiques.</a:t>
            </a:r>
            <a:endParaRPr dirty="0">
              <a:cs typeface="Arial"/>
            </a:endParaRPr>
          </a:p>
          <a:p>
            <a:pPr>
              <a:lnSpc>
                <a:spcPct val="90000"/>
              </a:lnSpc>
              <a:buFont typeface="Arial"/>
              <a:buChar char="•"/>
            </a:pPr>
            <a:endParaRPr dirty="0"/>
          </a:p>
          <a:p>
            <a:pPr>
              <a:lnSpc>
                <a:spcPct val="90000"/>
              </a:lnSpc>
              <a:buFont typeface="Arial"/>
              <a:buChar char="•"/>
            </a:pPr>
            <a:r>
              <a:rPr lang="fr-FR" dirty="0">
                <a:solidFill>
                  <a:srgbClr val="203864"/>
                </a:solidFill>
                <a:latin typeface="Calibri"/>
              </a:rPr>
              <a:t> </a:t>
            </a:r>
            <a:r>
              <a:rPr lang="fr-FR" strike="noStrike" dirty="0">
                <a:solidFill>
                  <a:srgbClr val="203864"/>
                </a:solidFill>
                <a:latin typeface="Calibri"/>
              </a:rPr>
              <a:t>L’élève a le droit de saisir la CAES dès le début de la phase d’admission pour faire valoir le droit au réexamen.</a:t>
            </a:r>
            <a:endParaRPr dirty="0"/>
          </a:p>
          <a:p>
            <a:pPr>
              <a:lnSpc>
                <a:spcPct val="90000"/>
              </a:lnSpc>
              <a:buFont typeface="Arial"/>
              <a:buChar char="•"/>
            </a:pPr>
            <a:endParaRPr lang="fr-FR" dirty="0">
              <a:solidFill>
                <a:srgbClr val="203864"/>
              </a:solidFill>
              <a:latin typeface="Calibri"/>
            </a:endParaRPr>
          </a:p>
          <a:p>
            <a:pPr>
              <a:lnSpc>
                <a:spcPct val="90000"/>
              </a:lnSpc>
              <a:buFont typeface="Arial"/>
              <a:buChar char="•"/>
            </a:pPr>
            <a:r>
              <a:rPr lang="fr-FR" dirty="0">
                <a:solidFill>
                  <a:srgbClr val="203864"/>
                </a:solidFill>
                <a:latin typeface="Calibri"/>
              </a:rPr>
              <a:t> </a:t>
            </a:r>
            <a:r>
              <a:rPr lang="fr-FR" strike="noStrike" dirty="0">
                <a:solidFill>
                  <a:srgbClr val="203864"/>
                </a:solidFill>
                <a:latin typeface="Calibri"/>
              </a:rPr>
              <a:t>Le site parcoursup.fr aménagera, pour chaque établissement ayant renseigné une fiche sur le site ministériel http://www.handi-u.fr/ , un accès aux contacts des personnes dédiées et sur les aménagements, adaptations et accompagnements qui peuvent être proposés.</a:t>
            </a:r>
            <a:endParaRPr dirty="0">
              <a:cs typeface="Arial"/>
            </a:endParaRPr>
          </a:p>
          <a:p>
            <a:pPr>
              <a:lnSpc>
                <a:spcPct val="90000"/>
              </a:lnSpc>
              <a:buFont typeface="Arial"/>
              <a:buChar char="•"/>
            </a:pPr>
            <a:r>
              <a:rPr lang="fr-FR" dirty="0">
                <a:solidFill>
                  <a:srgbClr val="203864"/>
                </a:solidFill>
                <a:latin typeface="Calibri"/>
                <a:cs typeface="Calibri"/>
              </a:rPr>
              <a:t>Le candidat peut aussi consulter les informations sur les dispositifs dédiés à l'accueil et l'accompagnement sur le site étudiant.gouv.fr, rubrique "Vous conseiller et vous accompagner – Etudiants en situation de handicap".</a:t>
            </a:r>
          </a:p>
          <a:p>
            <a:pPr>
              <a:lnSpc>
                <a:spcPct val="90000"/>
              </a:lnSpc>
              <a:buFont typeface="Arial"/>
              <a:buChar char="•"/>
            </a:pPr>
            <a:endParaRPr lang="fr-FR" dirty="0">
              <a:cs typeface="Arial"/>
            </a:endParaRPr>
          </a:p>
        </p:txBody>
      </p:sp>
      <p:pic>
        <p:nvPicPr>
          <p:cNvPr id="508" name="Image 5"/>
          <p:cNvPicPr/>
          <p:nvPr/>
        </p:nvPicPr>
        <p:blipFill>
          <a:blip r:embed="rId3"/>
          <a:stretch/>
        </p:blipFill>
        <p:spPr>
          <a:xfrm>
            <a:off x="8772480" y="182880"/>
            <a:ext cx="3419640" cy="523800"/>
          </a:xfrm>
          <a:prstGeom prst="rect">
            <a:avLst/>
          </a:prstGeom>
          <a:ln w="12600">
            <a:noFill/>
          </a:ln>
        </p:spPr>
      </p:pic>
      <p:pic>
        <p:nvPicPr>
          <p:cNvPr id="9" name="Image 8">
            <a:extLst>
              <a:ext uri="{FF2B5EF4-FFF2-40B4-BE49-F238E27FC236}">
                <a16:creationId xmlns:a16="http://schemas.microsoft.com/office/drawing/2014/main" id="{E2166B85-2D6A-0045-8B48-7AE043C9A7F4}"/>
              </a:ext>
            </a:extLst>
          </p:cNvPr>
          <p:cNvPicPr>
            <a:picLocks noChangeAspect="1"/>
          </p:cNvPicPr>
          <p:nvPr/>
        </p:nvPicPr>
        <p:blipFill>
          <a:blip r:embed="rId4"/>
          <a:stretch>
            <a:fillRect/>
          </a:stretch>
        </p:blipFill>
        <p:spPr>
          <a:xfrm>
            <a:off x="100263" y="106560"/>
            <a:ext cx="1130675" cy="1609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descr="Une image contenant capture d’écran&#10;&#10;Description générée avec un niveau de confiance très élevé">
            <a:extLst>
              <a:ext uri="{FF2B5EF4-FFF2-40B4-BE49-F238E27FC236}">
                <a16:creationId xmlns:a16="http://schemas.microsoft.com/office/drawing/2014/main" id="{C8E0EEDB-CA3E-4FB9-87D0-6BA5EC99AB74}"/>
              </a:ext>
            </a:extLst>
          </p:cNvPr>
          <p:cNvPicPr>
            <a:picLocks noChangeAspect="1"/>
          </p:cNvPicPr>
          <p:nvPr/>
        </p:nvPicPr>
        <p:blipFill>
          <a:blip r:embed="rId2"/>
          <a:stretch>
            <a:fillRect/>
          </a:stretch>
        </p:blipFill>
        <p:spPr>
          <a:xfrm>
            <a:off x="2052696" y="1848404"/>
            <a:ext cx="7964310" cy="4873340"/>
          </a:xfrm>
          <a:prstGeom prst="rect">
            <a:avLst/>
          </a:prstGeom>
        </p:spPr>
      </p:pic>
      <p:sp>
        <p:nvSpPr>
          <p:cNvPr id="5" name="TextShape 1">
            <a:extLst>
              <a:ext uri="{FF2B5EF4-FFF2-40B4-BE49-F238E27FC236}">
                <a16:creationId xmlns:a16="http://schemas.microsoft.com/office/drawing/2014/main" id="{D0AABC3B-D863-45D5-894D-1D588F95CE6B}"/>
              </a:ext>
            </a:extLst>
          </p:cNvPr>
          <p:cNvSpPr txBox="1"/>
          <p:nvPr/>
        </p:nvSpPr>
        <p:spPr>
          <a:xfrm>
            <a:off x="969783" y="622013"/>
            <a:ext cx="10515600" cy="942480"/>
          </a:xfrm>
          <a:prstGeom prst="rect">
            <a:avLst/>
          </a:prstGeom>
          <a:noFill/>
          <a:ln w="12600">
            <a:noFill/>
          </a:ln>
        </p:spPr>
        <p:txBody>
          <a:bodyPr anchor="ctr" anchorCtr="1"/>
          <a:lstStyle/>
          <a:p>
            <a:pPr algn="ctr">
              <a:lnSpc>
                <a:spcPct val="90000"/>
              </a:lnSpc>
            </a:pPr>
            <a:r>
              <a:rPr lang="fr-FR" sz="3200" b="1" dirty="0">
                <a:solidFill>
                  <a:srgbClr val="000000"/>
                </a:solidFill>
                <a:latin typeface="Calibri"/>
                <a:cs typeface="Calibri"/>
              </a:rPr>
              <a:t>  </a:t>
            </a:r>
            <a:r>
              <a:rPr lang="fr-FR" sz="3200" b="1" strike="noStrike" dirty="0">
                <a:solidFill>
                  <a:srgbClr val="000000"/>
                </a:solidFill>
                <a:latin typeface="Calibri"/>
                <a:cs typeface="Calibri"/>
              </a:rPr>
              <a:t> </a:t>
            </a:r>
            <a:r>
              <a:rPr lang="fr-FR" sz="3200" b="1" strike="noStrike" dirty="0">
                <a:solidFill>
                  <a:schemeClr val="accent2"/>
                </a:solidFill>
                <a:latin typeface="Calibri"/>
                <a:cs typeface="Calibri"/>
              </a:rPr>
              <a:t>Accompagnement des candidats en situation de handicap</a:t>
            </a:r>
          </a:p>
          <a:p>
            <a:pPr algn="ctr">
              <a:lnSpc>
                <a:spcPct val="90000"/>
              </a:lnSpc>
            </a:pPr>
            <a:r>
              <a:rPr lang="fr-FR" dirty="0">
                <a:solidFill>
                  <a:schemeClr val="tx2"/>
                </a:solidFill>
                <a:latin typeface="Calibri"/>
                <a:cs typeface="Calibri"/>
              </a:rPr>
              <a:t>Visuel du dossier d'un candidat</a:t>
            </a:r>
          </a:p>
        </p:txBody>
      </p:sp>
      <p:pic>
        <p:nvPicPr>
          <p:cNvPr id="7" name="Image 6">
            <a:extLst>
              <a:ext uri="{FF2B5EF4-FFF2-40B4-BE49-F238E27FC236}">
                <a16:creationId xmlns:a16="http://schemas.microsoft.com/office/drawing/2014/main" id="{47B231D3-3D65-4007-A038-41F55F6BE87C}"/>
              </a:ext>
            </a:extLst>
          </p:cNvPr>
          <p:cNvPicPr>
            <a:picLocks noChangeAspect="1"/>
          </p:cNvPicPr>
          <p:nvPr/>
        </p:nvPicPr>
        <p:blipFill>
          <a:blip r:embed="rId3"/>
          <a:stretch>
            <a:fillRect/>
          </a:stretch>
        </p:blipFill>
        <p:spPr>
          <a:xfrm>
            <a:off x="100263" y="106559"/>
            <a:ext cx="1130675" cy="1609200"/>
          </a:xfrm>
          <a:prstGeom prst="rect">
            <a:avLst/>
          </a:prstGeom>
        </p:spPr>
      </p:pic>
      <p:pic>
        <p:nvPicPr>
          <p:cNvPr id="9" name="Image 5">
            <a:extLst>
              <a:ext uri="{FF2B5EF4-FFF2-40B4-BE49-F238E27FC236}">
                <a16:creationId xmlns:a16="http://schemas.microsoft.com/office/drawing/2014/main" id="{388F9FE8-A24C-42D6-B6A5-F76743326AED}"/>
              </a:ext>
            </a:extLst>
          </p:cNvPr>
          <p:cNvPicPr/>
          <p:nvPr/>
        </p:nvPicPr>
        <p:blipFill>
          <a:blip r:embed="rId4"/>
          <a:stretch/>
        </p:blipFill>
        <p:spPr>
          <a:xfrm>
            <a:off x="8772480" y="182880"/>
            <a:ext cx="3419640" cy="523800"/>
          </a:xfrm>
          <a:prstGeom prst="rect">
            <a:avLst/>
          </a:prstGeom>
          <a:ln w="12600">
            <a:noFill/>
          </a:ln>
        </p:spPr>
      </p:pic>
    </p:spTree>
    <p:extLst>
      <p:ext uri="{BB962C8B-B14F-4D97-AF65-F5344CB8AC3E}">
        <p14:creationId xmlns:p14="http://schemas.microsoft.com/office/powerpoint/2010/main" val="2959148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extShape 1"/>
          <p:cNvSpPr txBox="1"/>
          <p:nvPr/>
        </p:nvSpPr>
        <p:spPr>
          <a:xfrm>
            <a:off x="1230938" y="302940"/>
            <a:ext cx="8267580" cy="790920"/>
          </a:xfrm>
          <a:prstGeom prst="rect">
            <a:avLst/>
          </a:prstGeom>
          <a:noFill/>
          <a:ln w="12600">
            <a:noFill/>
          </a:ln>
        </p:spPr>
        <p:txBody>
          <a:bodyPr anchor="ctr" anchorCtr="1"/>
          <a:lstStyle/>
          <a:p>
            <a:pPr algn="ctr">
              <a:lnSpc>
                <a:spcPct val="90000"/>
              </a:lnSpc>
            </a:pPr>
            <a:r>
              <a:rPr lang="fr-FR" sz="3200" b="1" dirty="0">
                <a:solidFill>
                  <a:schemeClr val="accent2"/>
                </a:solidFill>
                <a:latin typeface="Calibri"/>
                <a:cs typeface="Calibri"/>
              </a:rPr>
              <a:t>Taux</a:t>
            </a:r>
            <a:r>
              <a:rPr lang="fr-FR" sz="3600" b="1" dirty="0">
                <a:solidFill>
                  <a:schemeClr val="accent2"/>
                </a:solidFill>
                <a:latin typeface="Calibri"/>
                <a:cs typeface="Calibri"/>
              </a:rPr>
              <a:t> </a:t>
            </a:r>
            <a:r>
              <a:rPr lang="fr-FR" sz="3200" b="1" dirty="0">
                <a:solidFill>
                  <a:schemeClr val="accent2"/>
                </a:solidFill>
                <a:latin typeface="Calibri"/>
                <a:cs typeface="Calibri"/>
              </a:rPr>
              <a:t>définis par le Recteur</a:t>
            </a:r>
          </a:p>
        </p:txBody>
      </p:sp>
      <p:sp>
        <p:nvSpPr>
          <p:cNvPr id="535" name="TextShape 2"/>
          <p:cNvSpPr txBox="1"/>
          <p:nvPr/>
        </p:nvSpPr>
        <p:spPr>
          <a:xfrm>
            <a:off x="1016311" y="1600504"/>
            <a:ext cx="10515600" cy="4045916"/>
          </a:xfrm>
          <a:prstGeom prst="rect">
            <a:avLst/>
          </a:prstGeom>
          <a:noFill/>
          <a:ln w="12600">
            <a:noFill/>
          </a:ln>
        </p:spPr>
        <p:txBody>
          <a:bodyPr anchor="t"/>
          <a:lstStyle/>
          <a:p>
            <a:pPr marL="358775" indent="-285750" algn="just">
              <a:buFont typeface="Arial" panose="020B0604020202020204" pitchFamily="34" charset="0"/>
              <a:buChar char="•"/>
            </a:pPr>
            <a:r>
              <a:rPr lang="fr-FR" sz="1400" b="1" dirty="0">
                <a:solidFill>
                  <a:srgbClr val="FF0066"/>
                </a:solidFill>
                <a:latin typeface="Calibri"/>
                <a:cs typeface="Calibri"/>
              </a:rPr>
              <a:t>Taux de candidats boursiers </a:t>
            </a:r>
            <a:r>
              <a:rPr lang="fr-FR" sz="1400" dirty="0">
                <a:solidFill>
                  <a:schemeClr val="tx2"/>
                </a:solidFill>
                <a:latin typeface="Calibri"/>
                <a:cs typeface="Calibri"/>
              </a:rPr>
              <a:t>(</a:t>
            </a:r>
            <a:r>
              <a:rPr lang="fr-FR" sz="1200" dirty="0">
                <a:solidFill>
                  <a:schemeClr val="tx2"/>
                </a:solidFill>
                <a:latin typeface="Calibri"/>
                <a:cs typeface="Calibri"/>
              </a:rPr>
              <a:t>pour toutes les formations) (en application des paragraphes V et VI de l'article 1 de la loi n°2018-166) : les formations pour la rentrée 2018 devaient respecter un taux minimum de boursier national de lycée. En fonction du taux définie par Madame la rectrice les candidats boursiers classés par les établissements étaient appelés en priorité.</a:t>
            </a:r>
            <a:endParaRPr lang="fr-FR" sz="1200" dirty="0">
              <a:solidFill>
                <a:schemeClr val="tx2"/>
              </a:solidFill>
              <a:cs typeface="Arial"/>
            </a:endParaRPr>
          </a:p>
          <a:p>
            <a:pPr marL="358775" indent="-285750">
              <a:buFont typeface="Arial"/>
              <a:buChar char="•"/>
            </a:pPr>
            <a:endParaRPr lang="fr-FR" sz="1400" dirty="0">
              <a:latin typeface="Calibri"/>
              <a:cs typeface="Calibri"/>
            </a:endParaRPr>
          </a:p>
          <a:p>
            <a:pPr marL="358775" indent="-285750" algn="just">
              <a:buFont typeface="Arial"/>
              <a:buChar char="•"/>
            </a:pPr>
            <a:r>
              <a:rPr lang="fr-FR" sz="1400" b="1" dirty="0">
                <a:solidFill>
                  <a:srgbClr val="FF0066"/>
                </a:solidFill>
                <a:latin typeface="Calibri"/>
                <a:cs typeface="Calibri"/>
              </a:rPr>
              <a:t>Taux de candidats non-résidents</a:t>
            </a:r>
            <a:r>
              <a:rPr lang="fr-FR" sz="1400" dirty="0">
                <a:solidFill>
                  <a:srgbClr val="FF0066"/>
                </a:solidFill>
                <a:latin typeface="Calibri"/>
                <a:cs typeface="Calibri"/>
              </a:rPr>
              <a:t> </a:t>
            </a:r>
            <a:r>
              <a:rPr lang="fr-FR" sz="1200" dirty="0">
                <a:solidFill>
                  <a:schemeClr val="tx2"/>
                </a:solidFill>
                <a:latin typeface="Calibri"/>
                <a:cs typeface="Calibri"/>
              </a:rPr>
              <a:t>(uniquement pour les licences non sélectives) (en application du paragraphe V de l'article 1 de la loi n°2018-166) fixant un pourcentage maximal de bacheliers retenus dans une académie autre que celle dans laquelle est situé l'établissement. </a:t>
            </a:r>
          </a:p>
          <a:p>
            <a:pPr marL="358775" indent="-285750">
              <a:buFont typeface="Arial"/>
              <a:buChar char="•"/>
            </a:pPr>
            <a:endParaRPr lang="fr-FR" sz="1400" dirty="0">
              <a:latin typeface="Calibri"/>
              <a:cs typeface="Calibri"/>
            </a:endParaRPr>
          </a:p>
          <a:p>
            <a:pPr marL="358775" indent="-285750" algn="just">
              <a:buFont typeface="Arial"/>
              <a:buChar char="•"/>
            </a:pPr>
            <a:r>
              <a:rPr lang="fr-FR" sz="1400" b="1" dirty="0">
                <a:solidFill>
                  <a:srgbClr val="FF0066"/>
                </a:solidFill>
                <a:latin typeface="Calibri"/>
                <a:cs typeface="Calibri"/>
              </a:rPr>
              <a:t>Taux de bacheliers professionnels et de bacheliers technologiques </a:t>
            </a:r>
            <a:r>
              <a:rPr lang="fr-FR" sz="1200" dirty="0">
                <a:solidFill>
                  <a:schemeClr val="tx2"/>
                </a:solidFill>
                <a:latin typeface="Calibri"/>
                <a:cs typeface="Calibri"/>
              </a:rPr>
              <a:t>(en application du paragraphe VII de l'article 1 de la loi n°2018-166) 166 fixant pour l’accès aux sections de techniciens supérieur un pourcentage minimal de bacheliers professionnels retenus et pour l’accès aux IUT un pourcentage minimal de bacheliers technologiques retenus.</a:t>
            </a:r>
          </a:p>
          <a:p>
            <a:pPr marL="358775" indent="-285750">
              <a:buFont typeface="Arial"/>
              <a:buChar char="•"/>
            </a:pPr>
            <a:endParaRPr lang="fr-FR" sz="1400" dirty="0">
              <a:solidFill>
                <a:schemeClr val="tx2"/>
              </a:solidFill>
              <a:latin typeface="Calibri"/>
              <a:cs typeface="Calibri"/>
            </a:endParaRPr>
          </a:p>
          <a:p>
            <a:pPr marL="358775" indent="-285750" algn="just">
              <a:buFont typeface="Arial"/>
              <a:buChar char="•"/>
            </a:pPr>
            <a:r>
              <a:rPr lang="fr-FR" sz="1400" b="1" dirty="0">
                <a:solidFill>
                  <a:srgbClr val="FF0066"/>
                </a:solidFill>
                <a:latin typeface="Calibri"/>
                <a:cs typeface="Calibri"/>
              </a:rPr>
              <a:t>Mentions Bien et Très Bien </a:t>
            </a:r>
            <a:r>
              <a:rPr lang="fr-FR" sz="1600" b="1" dirty="0">
                <a:solidFill>
                  <a:schemeClr val="accent2"/>
                </a:solidFill>
                <a:latin typeface="Calibri"/>
                <a:cs typeface="Calibri"/>
              </a:rPr>
              <a:t>  </a:t>
            </a:r>
            <a:r>
              <a:rPr lang="fr-FR" sz="1500" b="1" dirty="0">
                <a:solidFill>
                  <a:schemeClr val="accent2"/>
                </a:solidFill>
                <a:latin typeface="Calibri"/>
                <a:cs typeface="Calibri"/>
              </a:rPr>
              <a:t>(abrogation session 2019)</a:t>
            </a:r>
          </a:p>
          <a:p>
            <a:pPr marL="73025"/>
            <a:endParaRPr lang="fr-FR" sz="1400" dirty="0">
              <a:solidFill>
                <a:srgbClr val="000000"/>
              </a:solidFill>
              <a:latin typeface="Calibri"/>
              <a:cs typeface="Calibri"/>
            </a:endParaRPr>
          </a:p>
          <a:p>
            <a:pPr marL="358775" indent="-285750" algn="just">
              <a:buFont typeface="Arial"/>
              <a:buChar char="•"/>
            </a:pPr>
            <a:r>
              <a:rPr lang="fr-FR" sz="1400" b="1" dirty="0">
                <a:solidFill>
                  <a:srgbClr val="FF0066"/>
                </a:solidFill>
                <a:latin typeface="Calibri"/>
                <a:cs typeface="Calibri"/>
              </a:rPr>
              <a:t>Meilleurs bacheliers </a:t>
            </a:r>
            <a:r>
              <a:rPr lang="fr-FR" sz="1200" dirty="0">
                <a:solidFill>
                  <a:schemeClr val="tx2"/>
                </a:solidFill>
                <a:latin typeface="Calibri"/>
                <a:cs typeface="Calibri"/>
              </a:rPr>
              <a:t>(article L.612.3.1 du code de l’éducation) 10% meilleurs bacheliers de l'établissement d'origine. L’article mentionné dispose que « sur la base de leurs résultats au baccalauréat, les meilleurs élèves par filière de chaque lycée bénéficient d’un droit d’accès dans les formations de l’enseignement supérieur public où une sélection peut être opérée ».</a:t>
            </a:r>
          </a:p>
          <a:p>
            <a:pPr marL="358775" indent="-285750" algn="just"/>
            <a:r>
              <a:rPr lang="fr-FR" sz="1200" dirty="0">
                <a:solidFill>
                  <a:schemeClr val="tx2"/>
                </a:solidFill>
                <a:latin typeface="Calibri"/>
                <a:cs typeface="Calibri"/>
              </a:rPr>
              <a:t>	Pour la session 2018 les meilleurs bacheliers remontaient en 1ère position sur les listes d'attente dans Parcoursup. (classement en fonction des notes au bac si plusieurs meilleurs bacheliers sur la même liste d'attente).</a:t>
            </a:r>
          </a:p>
          <a:p>
            <a:pPr marL="358775" indent="-285750">
              <a:buFont typeface="Arial"/>
              <a:buChar char="•"/>
            </a:pPr>
            <a:endParaRPr lang="fr-FR" sz="1400" dirty="0">
              <a:latin typeface="Calibri"/>
              <a:cs typeface="Calibri"/>
            </a:endParaRPr>
          </a:p>
          <a:p>
            <a:pPr marL="358775" indent="-285750"/>
            <a:endParaRPr lang="fr-FR" sz="1400" dirty="0">
              <a:latin typeface="Calibri"/>
              <a:cs typeface="Calibri"/>
            </a:endParaRPr>
          </a:p>
        </p:txBody>
      </p:sp>
      <p:sp>
        <p:nvSpPr>
          <p:cNvPr id="537" name="TextShape 4"/>
          <p:cNvSpPr txBox="1"/>
          <p:nvPr/>
        </p:nvSpPr>
        <p:spPr>
          <a:xfrm>
            <a:off x="8610480" y="6356520"/>
            <a:ext cx="2743200" cy="365040"/>
          </a:xfrm>
          <a:prstGeom prst="rect">
            <a:avLst/>
          </a:prstGeom>
          <a:noFill/>
          <a:ln>
            <a:noFill/>
          </a:ln>
        </p:spPr>
        <p:txBody>
          <a:bodyPr anchor="ctr"/>
          <a:lstStyle/>
          <a:p>
            <a:pPr algn="r">
              <a:lnSpc>
                <a:spcPct val="100000"/>
              </a:lnSpc>
            </a:pPr>
            <a:fld id="{260688C1-73C4-40A1-B675-49FDDB985C95}" type="slidenum">
              <a:rPr lang="fr-FR" sz="1200" strike="noStrike">
                <a:solidFill>
                  <a:srgbClr val="898989"/>
                </a:solidFill>
                <a:latin typeface="Calibri"/>
              </a:rPr>
              <a:t>17</a:t>
            </a:fld>
            <a:endParaRPr/>
          </a:p>
        </p:txBody>
      </p:sp>
      <p:pic>
        <p:nvPicPr>
          <p:cNvPr id="539" name="Image 6"/>
          <p:cNvPicPr/>
          <p:nvPr/>
        </p:nvPicPr>
        <p:blipFill>
          <a:blip r:embed="rId3"/>
          <a:stretch/>
        </p:blipFill>
        <p:spPr>
          <a:xfrm>
            <a:off x="8771760" y="174240"/>
            <a:ext cx="3420000" cy="524160"/>
          </a:xfrm>
          <a:prstGeom prst="rect">
            <a:avLst/>
          </a:prstGeom>
          <a:ln w="12600">
            <a:noFill/>
          </a:ln>
        </p:spPr>
      </p:pic>
      <p:sp>
        <p:nvSpPr>
          <p:cNvPr id="540" name="TextShape 5"/>
          <p:cNvSpPr txBox="1"/>
          <p:nvPr/>
        </p:nvSpPr>
        <p:spPr>
          <a:xfrm>
            <a:off x="8610480" y="6356520"/>
            <a:ext cx="2743200" cy="365040"/>
          </a:xfrm>
          <a:prstGeom prst="rect">
            <a:avLst/>
          </a:prstGeom>
          <a:noFill/>
          <a:ln>
            <a:noFill/>
          </a:ln>
        </p:spPr>
        <p:txBody>
          <a:bodyPr anchor="ctr"/>
          <a:lstStyle/>
          <a:p>
            <a:pPr algn="r">
              <a:lnSpc>
                <a:spcPct val="100000"/>
              </a:lnSpc>
            </a:pPr>
            <a:fld id="{09FB727B-5F58-49EC-A53E-25DB3425A8DA}" type="slidenum">
              <a:rPr lang="fr-FR" sz="1200" strike="noStrike">
                <a:solidFill>
                  <a:srgbClr val="898989"/>
                </a:solidFill>
                <a:latin typeface="Calibri"/>
              </a:rPr>
              <a:t>17</a:t>
            </a:fld>
            <a:endParaRPr/>
          </a:p>
        </p:txBody>
      </p:sp>
      <p:pic>
        <p:nvPicPr>
          <p:cNvPr id="2" name="Image 4">
            <a:extLst>
              <a:ext uri="{FF2B5EF4-FFF2-40B4-BE49-F238E27FC236}">
                <a16:creationId xmlns:a16="http://schemas.microsoft.com/office/drawing/2014/main" id="{D1EFC9AF-6AF3-4EFE-A05A-AAD98A3D279A}"/>
              </a:ext>
            </a:extLst>
          </p:cNvPr>
          <p:cNvPicPr>
            <a:picLocks noChangeAspect="1"/>
          </p:cNvPicPr>
          <p:nvPr/>
        </p:nvPicPr>
        <p:blipFill>
          <a:blip r:embed="rId4"/>
          <a:stretch>
            <a:fillRect/>
          </a:stretch>
        </p:blipFill>
        <p:spPr>
          <a:xfrm>
            <a:off x="146020" y="82848"/>
            <a:ext cx="1893319" cy="1013245"/>
          </a:xfrm>
          <a:prstGeom prst="rect">
            <a:avLst/>
          </a:prstGeom>
        </p:spPr>
      </p:pic>
    </p:spTree>
    <p:extLst>
      <p:ext uri="{BB962C8B-B14F-4D97-AF65-F5344CB8AC3E}">
        <p14:creationId xmlns:p14="http://schemas.microsoft.com/office/powerpoint/2010/main" val="3858686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1" name="TextShape 1"/>
          <p:cNvSpPr txBox="1"/>
          <p:nvPr/>
        </p:nvSpPr>
        <p:spPr>
          <a:xfrm>
            <a:off x="838080" y="590040"/>
            <a:ext cx="10515600" cy="847800"/>
          </a:xfrm>
          <a:prstGeom prst="rect">
            <a:avLst/>
          </a:prstGeom>
          <a:noFill/>
          <a:ln w="12600">
            <a:noFill/>
          </a:ln>
        </p:spPr>
        <p:txBody>
          <a:bodyPr anchor="ctr" anchorCtr="1"/>
          <a:lstStyle/>
          <a:p>
            <a:pPr algn="ctr">
              <a:lnSpc>
                <a:spcPct val="90000"/>
              </a:lnSpc>
            </a:pPr>
            <a:r>
              <a:rPr lang="fr-FR" sz="3200" b="1" dirty="0">
                <a:solidFill>
                  <a:schemeClr val="accent2"/>
                </a:solidFill>
                <a:latin typeface="Calibri"/>
                <a:cs typeface="Calibri"/>
              </a:rPr>
              <a:t>Expérimentation Bac pro / STS</a:t>
            </a:r>
            <a:endParaRPr sz="3200" b="1" dirty="0">
              <a:solidFill>
                <a:schemeClr val="accent2"/>
              </a:solidFill>
              <a:latin typeface="Calibri"/>
              <a:cs typeface="Calibri"/>
            </a:endParaRPr>
          </a:p>
        </p:txBody>
      </p:sp>
      <p:sp>
        <p:nvSpPr>
          <p:cNvPr id="542" name="TextShape 2"/>
          <p:cNvSpPr txBox="1"/>
          <p:nvPr/>
        </p:nvSpPr>
        <p:spPr>
          <a:xfrm>
            <a:off x="957769" y="1338012"/>
            <a:ext cx="10515600" cy="5196642"/>
          </a:xfrm>
          <a:prstGeom prst="rect">
            <a:avLst/>
          </a:prstGeom>
          <a:noFill/>
          <a:ln w="12600">
            <a:noFill/>
          </a:ln>
        </p:spPr>
        <p:txBody>
          <a:bodyPr anchor="t"/>
          <a:lstStyle/>
          <a:p>
            <a:pPr marL="285750" indent="-285750" algn="just">
              <a:buFont typeface="Arial"/>
              <a:buChar char="•"/>
            </a:pPr>
            <a:r>
              <a:rPr lang="fr-FR" sz="1400" b="1" dirty="0">
                <a:solidFill>
                  <a:schemeClr val="tx2"/>
                </a:solidFill>
                <a:latin typeface="Calibri"/>
                <a:cs typeface="Calibri"/>
              </a:rPr>
              <a:t>Expérimentation bac pro en STS (Décret n°2017-515 du 10 avril 2017</a:t>
            </a:r>
            <a:r>
              <a:rPr lang="fr-FR" sz="1400" dirty="0">
                <a:solidFill>
                  <a:schemeClr val="tx2"/>
                </a:solidFill>
                <a:latin typeface="Calibri"/>
                <a:cs typeface="Calibri"/>
              </a:rPr>
              <a:t>) : expérimentation pour trois ans d’une admission de bacheliers professionnels dans une section de techniciens supérieurs prise au vu de l’avis rendu par le conseil de classe de l’établissement d’origine pour chaque spécialité demandée par les candidats au baccalauréat professionnel ou les titulaires de ce diplôme au cours de la procédure d’orientation.  </a:t>
            </a:r>
            <a:endParaRPr lang="fr-FR" dirty="0">
              <a:cs typeface="Arial"/>
            </a:endParaRPr>
          </a:p>
          <a:p>
            <a:pPr marL="285750" indent="-285750" algn="just">
              <a:buFont typeface="Arial"/>
              <a:buChar char="•"/>
            </a:pPr>
            <a:endParaRPr lang="fr-FR" sz="1400" dirty="0">
              <a:solidFill>
                <a:schemeClr val="tx2"/>
              </a:solidFill>
              <a:latin typeface="Calibri"/>
              <a:cs typeface="Calibri"/>
            </a:endParaRPr>
          </a:p>
          <a:p>
            <a:pPr marL="285750" indent="-285750" algn="just">
              <a:buFont typeface="Arial"/>
              <a:buChar char="•"/>
            </a:pPr>
            <a:r>
              <a:rPr lang="fr-FR" sz="1400" dirty="0">
                <a:solidFill>
                  <a:schemeClr val="tx2"/>
                </a:solidFill>
                <a:latin typeface="Calibri"/>
                <a:cs typeface="Calibri"/>
              </a:rPr>
              <a:t>Lorsque le conseil de classe de terminal émet un </a:t>
            </a:r>
            <a:r>
              <a:rPr lang="fr-FR" sz="1400" b="1" dirty="0">
                <a:solidFill>
                  <a:schemeClr val="tx2"/>
                </a:solidFill>
                <a:latin typeface="Calibri"/>
                <a:cs typeface="Calibri"/>
              </a:rPr>
              <a:t>avis favorable</a:t>
            </a:r>
            <a:r>
              <a:rPr lang="fr-FR" sz="1400" dirty="0">
                <a:solidFill>
                  <a:schemeClr val="tx2"/>
                </a:solidFill>
                <a:latin typeface="Calibri"/>
                <a:cs typeface="Calibri"/>
              </a:rPr>
              <a:t> pour une entrée en BTS, le candidat a alors de droit une acceptation dans la formation. (place proposée ou en attente). </a:t>
            </a:r>
            <a:r>
              <a:rPr lang="fr-FR" sz="1400" b="1" dirty="0">
                <a:solidFill>
                  <a:schemeClr val="tx2"/>
                </a:solidFill>
                <a:latin typeface="Calibri"/>
                <a:cs typeface="Calibri"/>
              </a:rPr>
              <a:t>L'avis favorable est pris en compte dans la fiche avenir via l'avis "très satisfaisant" du chef d'établissement sur la "capacité à réussir" du candidat. </a:t>
            </a:r>
          </a:p>
          <a:p>
            <a:pPr marL="285750" indent="-285750" algn="just">
              <a:buFont typeface="Arial"/>
              <a:buChar char="•"/>
            </a:pPr>
            <a:endParaRPr lang="fr-FR" sz="1400" dirty="0">
              <a:solidFill>
                <a:schemeClr val="tx2"/>
              </a:solidFill>
              <a:latin typeface="Calibri"/>
              <a:cs typeface="Calibri"/>
            </a:endParaRPr>
          </a:p>
          <a:p>
            <a:pPr marL="285750" indent="-285750" algn="just">
              <a:buFont typeface="Arial"/>
              <a:buChar char="•"/>
            </a:pPr>
            <a:r>
              <a:rPr lang="fr-FR" sz="1400" dirty="0">
                <a:solidFill>
                  <a:schemeClr val="tx2"/>
                </a:solidFill>
                <a:latin typeface="Calibri"/>
                <a:cs typeface="Calibri"/>
              </a:rPr>
              <a:t>Le conseil de classe se prononce sur chaque spécialité demandée et non sur chaque formation de chaque établissement.</a:t>
            </a:r>
          </a:p>
          <a:p>
            <a:pPr marL="285750" indent="-285750" algn="just">
              <a:buFont typeface="Arial"/>
              <a:buChar char="•"/>
            </a:pPr>
            <a:endParaRPr lang="fr-FR" sz="1400" dirty="0">
              <a:solidFill>
                <a:schemeClr val="tx2"/>
              </a:solidFill>
              <a:latin typeface="Calibri"/>
              <a:cs typeface="Calibri"/>
            </a:endParaRPr>
          </a:p>
          <a:p>
            <a:pPr marL="285750" indent="-285750" algn="just">
              <a:buFont typeface="Arial"/>
              <a:buChar char="•"/>
            </a:pPr>
            <a:r>
              <a:rPr lang="fr-FR" sz="1400" dirty="0">
                <a:solidFill>
                  <a:schemeClr val="tx2"/>
                </a:solidFill>
                <a:latin typeface="Calibri"/>
                <a:cs typeface="Calibri"/>
              </a:rPr>
              <a:t>Pour chaque formation de BTS un groupe "bac pro expérimentation STS" a été créé avec les dossiers concernés (avis favorable).</a:t>
            </a:r>
          </a:p>
          <a:p>
            <a:pPr marL="285750" indent="-285750" algn="just">
              <a:buFont typeface="Arial"/>
              <a:buChar char="•"/>
            </a:pPr>
            <a:endParaRPr lang="fr-FR" sz="1400" dirty="0">
              <a:solidFill>
                <a:schemeClr val="tx2"/>
              </a:solidFill>
              <a:latin typeface="Calibri"/>
              <a:cs typeface="Calibri"/>
            </a:endParaRPr>
          </a:p>
          <a:p>
            <a:pPr marL="358775" indent="-88900" algn="just">
              <a:buFont typeface="Arial"/>
              <a:buChar char="•"/>
            </a:pPr>
            <a:r>
              <a:rPr lang="fr-FR" sz="1400" dirty="0">
                <a:solidFill>
                  <a:schemeClr val="tx2"/>
                </a:solidFill>
                <a:latin typeface="Calibri"/>
                <a:cs typeface="Calibri"/>
              </a:rPr>
              <a:t>Lorsque le nombre de dossiers avec avis favorable étaient supérieur au nombre de place offert par la formation, les dossiers ont été classés par le service académique de la façon suivante :</a:t>
            </a:r>
            <a:endParaRPr lang="fr-FR" dirty="0">
              <a:solidFill>
                <a:schemeClr val="tx2"/>
              </a:solidFill>
            </a:endParaRPr>
          </a:p>
          <a:p>
            <a:pPr marL="719138" indent="-269875" algn="just">
              <a:tabLst>
                <a:tab pos="449263" algn="l"/>
              </a:tabLst>
            </a:pPr>
            <a:r>
              <a:rPr lang="fr-FR" sz="1400" dirty="0">
                <a:solidFill>
                  <a:schemeClr val="tx2"/>
                </a:solidFill>
                <a:latin typeface="Calibri"/>
                <a:cs typeface="Calibri"/>
              </a:rPr>
              <a:t>- cohérence entre le bac professionnel et la section de technicien supérieur demandé</a:t>
            </a:r>
          </a:p>
          <a:p>
            <a:pPr marL="719138" indent="-269875" algn="just">
              <a:tabLst>
                <a:tab pos="449263" algn="l"/>
              </a:tabLst>
            </a:pPr>
            <a:r>
              <a:rPr lang="fr-FR" sz="1400" dirty="0">
                <a:solidFill>
                  <a:schemeClr val="tx2"/>
                </a:solidFill>
                <a:latin typeface="Calibri"/>
                <a:cs typeface="Calibri"/>
              </a:rPr>
              <a:t>- éléments de la fiche avenir </a:t>
            </a:r>
          </a:p>
          <a:p>
            <a:pPr marL="719138" indent="-269875" algn="just">
              <a:tabLst>
                <a:tab pos="449263" algn="l"/>
              </a:tabLst>
            </a:pPr>
            <a:r>
              <a:rPr lang="fr-FR" sz="1400" dirty="0">
                <a:solidFill>
                  <a:schemeClr val="tx2"/>
                </a:solidFill>
                <a:latin typeface="Calibri"/>
                <a:cs typeface="Calibri"/>
              </a:rPr>
              <a:t>- les notes</a:t>
            </a:r>
            <a:endParaRPr lang="fr-FR" dirty="0">
              <a:solidFill>
                <a:schemeClr val="tx2"/>
              </a:solidFill>
              <a:latin typeface="Arial"/>
              <a:cs typeface="Arial"/>
            </a:endParaRPr>
          </a:p>
          <a:p>
            <a:pPr algn="just"/>
            <a:endParaRPr lang="fr-FR" sz="1400" dirty="0">
              <a:solidFill>
                <a:schemeClr val="tx2"/>
              </a:solidFill>
              <a:latin typeface="Calibri"/>
              <a:cs typeface="Calibri"/>
            </a:endParaRPr>
          </a:p>
          <a:p>
            <a:pPr marL="285750" indent="-285750" algn="just">
              <a:buFont typeface="Arial"/>
              <a:buChar char="•"/>
            </a:pPr>
            <a:r>
              <a:rPr lang="fr-FR" sz="1400" u="sng" dirty="0">
                <a:solidFill>
                  <a:schemeClr val="tx2"/>
                </a:solidFill>
                <a:latin typeface="Calibri"/>
                <a:cs typeface="Calibri"/>
              </a:rPr>
              <a:t>L’obtention du baccalauréat est une condition pour avoir une place dans le cadre de l'expérimentation</a:t>
            </a:r>
            <a:endParaRPr lang="fr-FR" sz="1400" u="sng" dirty="0">
              <a:solidFill>
                <a:schemeClr val="tx2"/>
              </a:solidFill>
              <a:latin typeface="Arial"/>
              <a:cs typeface="Arial"/>
            </a:endParaRPr>
          </a:p>
          <a:p>
            <a:pPr marL="285750" indent="-285750" algn="just">
              <a:buFont typeface="Arial"/>
              <a:buChar char="•"/>
            </a:pPr>
            <a:endParaRPr lang="fr-FR" sz="1400" dirty="0">
              <a:solidFill>
                <a:schemeClr val="tx2"/>
              </a:solidFill>
              <a:latin typeface="Calibri"/>
              <a:cs typeface="Calibri"/>
            </a:endParaRPr>
          </a:p>
          <a:p>
            <a:pPr marL="285750" indent="-285750" algn="just">
              <a:buFont typeface="Arial"/>
              <a:buChar char="•"/>
            </a:pPr>
            <a:r>
              <a:rPr lang="fr-FR" sz="1400" dirty="0">
                <a:solidFill>
                  <a:schemeClr val="tx2"/>
                </a:solidFill>
                <a:latin typeface="Calibri"/>
                <a:cs typeface="Calibri"/>
              </a:rPr>
              <a:t>Lors</a:t>
            </a:r>
            <a:r>
              <a:rPr lang="fr-FR" sz="1400" strike="noStrike" dirty="0">
                <a:solidFill>
                  <a:schemeClr val="tx2"/>
                </a:solidFill>
                <a:latin typeface="Calibri"/>
              </a:rPr>
              <a:t> de la phase complémentaire, le groupe « Bac Pro Expérimentation STS » ne peut pas être reconduit car groupe manuel, les places non pourvues de ce groupe sont alors reportées dans un autre groupe. Si la formation a créé un groupe « Bac professionnel », c’est dans ce groupe qu’elles seront prioritairement reportées.</a:t>
            </a:r>
            <a:endParaRPr sz="1400" dirty="0">
              <a:solidFill>
                <a:schemeClr val="tx2"/>
              </a:solidFill>
              <a:cs typeface="Arial"/>
            </a:endParaRPr>
          </a:p>
          <a:p>
            <a:pPr>
              <a:lnSpc>
                <a:spcPct val="90000"/>
              </a:lnSpc>
              <a:buFont typeface="Arial"/>
              <a:buChar char="•"/>
            </a:pPr>
            <a:endParaRPr dirty="0"/>
          </a:p>
        </p:txBody>
      </p:sp>
      <p:sp>
        <p:nvSpPr>
          <p:cNvPr id="544" name="TextShape 4"/>
          <p:cNvSpPr txBox="1"/>
          <p:nvPr/>
        </p:nvSpPr>
        <p:spPr>
          <a:xfrm>
            <a:off x="8610480" y="6356520"/>
            <a:ext cx="2743200" cy="365040"/>
          </a:xfrm>
          <a:prstGeom prst="rect">
            <a:avLst/>
          </a:prstGeom>
          <a:noFill/>
          <a:ln>
            <a:noFill/>
          </a:ln>
        </p:spPr>
        <p:txBody>
          <a:bodyPr anchor="ctr"/>
          <a:lstStyle/>
          <a:p>
            <a:pPr algn="r">
              <a:lnSpc>
                <a:spcPct val="100000"/>
              </a:lnSpc>
            </a:pPr>
            <a:fld id="{46DB799F-4205-4E74-A8DE-CEF3890DA3BB}" type="slidenum">
              <a:rPr lang="fr-FR" sz="1200" strike="noStrike">
                <a:solidFill>
                  <a:srgbClr val="898989"/>
                </a:solidFill>
                <a:latin typeface="Calibri"/>
              </a:rPr>
              <a:t>18</a:t>
            </a:fld>
            <a:endParaRPr/>
          </a:p>
        </p:txBody>
      </p:sp>
      <p:pic>
        <p:nvPicPr>
          <p:cNvPr id="546" name="Image 6"/>
          <p:cNvPicPr/>
          <p:nvPr/>
        </p:nvPicPr>
        <p:blipFill>
          <a:blip r:embed="rId3"/>
          <a:stretch/>
        </p:blipFill>
        <p:spPr>
          <a:xfrm>
            <a:off x="8771760" y="174240"/>
            <a:ext cx="3420000" cy="524160"/>
          </a:xfrm>
          <a:prstGeom prst="rect">
            <a:avLst/>
          </a:prstGeom>
          <a:ln w="12600">
            <a:noFill/>
          </a:ln>
        </p:spPr>
      </p:pic>
      <p:pic>
        <p:nvPicPr>
          <p:cNvPr id="2" name="Image 4">
            <a:extLst>
              <a:ext uri="{FF2B5EF4-FFF2-40B4-BE49-F238E27FC236}">
                <a16:creationId xmlns:a16="http://schemas.microsoft.com/office/drawing/2014/main" id="{EB779D8D-DA00-4F05-B5A0-A4DF709988D2}"/>
              </a:ext>
            </a:extLst>
          </p:cNvPr>
          <p:cNvPicPr>
            <a:picLocks noChangeAspect="1"/>
          </p:cNvPicPr>
          <p:nvPr/>
        </p:nvPicPr>
        <p:blipFill>
          <a:blip r:embed="rId4"/>
          <a:stretch>
            <a:fillRect/>
          </a:stretch>
        </p:blipFill>
        <p:spPr>
          <a:xfrm>
            <a:off x="146020" y="82848"/>
            <a:ext cx="1893319" cy="10132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0" name="TextShape 1"/>
          <p:cNvSpPr txBox="1"/>
          <p:nvPr/>
        </p:nvSpPr>
        <p:spPr>
          <a:xfrm>
            <a:off x="767896" y="553996"/>
            <a:ext cx="10515600" cy="706680"/>
          </a:xfrm>
          <a:prstGeom prst="rect">
            <a:avLst/>
          </a:prstGeom>
          <a:noFill/>
          <a:ln w="12600">
            <a:noFill/>
          </a:ln>
        </p:spPr>
        <p:txBody>
          <a:bodyPr anchor="ctr" anchorCtr="1"/>
          <a:lstStyle/>
          <a:p>
            <a:pPr algn="ctr">
              <a:lnSpc>
                <a:spcPct val="90000"/>
              </a:lnSpc>
            </a:pPr>
            <a:r>
              <a:rPr lang="fr-FR" sz="3200" b="1" strike="noStrike" dirty="0">
                <a:solidFill>
                  <a:schemeClr val="accent2"/>
                </a:solidFill>
                <a:latin typeface="Calibri" panose="020F0502020204030204" pitchFamily="34" charset="0"/>
              </a:rPr>
              <a:t>Suivi des enseignants</a:t>
            </a:r>
            <a:endParaRPr lang="fr-FR" sz="3200" b="1" dirty="0">
              <a:solidFill>
                <a:schemeClr val="accent2"/>
              </a:solidFill>
              <a:latin typeface="Calibri" panose="020F0502020204030204" pitchFamily="34" charset="0"/>
              <a:cs typeface="Calibri"/>
            </a:endParaRPr>
          </a:p>
        </p:txBody>
      </p:sp>
      <p:pic>
        <p:nvPicPr>
          <p:cNvPr id="525" name="Image 6"/>
          <p:cNvPicPr/>
          <p:nvPr/>
        </p:nvPicPr>
        <p:blipFill>
          <a:blip r:embed="rId3"/>
          <a:stretch/>
        </p:blipFill>
        <p:spPr>
          <a:xfrm>
            <a:off x="8771760" y="199080"/>
            <a:ext cx="3420000" cy="524160"/>
          </a:xfrm>
          <a:prstGeom prst="rect">
            <a:avLst/>
          </a:prstGeom>
          <a:ln w="12600">
            <a:noFill/>
          </a:ln>
        </p:spPr>
      </p:pic>
      <p:sp>
        <p:nvSpPr>
          <p:cNvPr id="3" name="ZoneTexte 2"/>
          <p:cNvSpPr txBox="1"/>
          <p:nvPr/>
        </p:nvSpPr>
        <p:spPr>
          <a:xfrm>
            <a:off x="1528651" y="2222205"/>
            <a:ext cx="10052558" cy="1477328"/>
          </a:xfrm>
          <a:prstGeom prst="rect">
            <a:avLst/>
          </a:prstGeom>
          <a:noFill/>
        </p:spPr>
        <p:txBody>
          <a:bodyPr wrap="square" rtlCol="0" anchor="t">
            <a:spAutoFit/>
          </a:bodyPr>
          <a:lstStyle/>
          <a:p>
            <a:r>
              <a:rPr lang="fr-FR" dirty="0">
                <a:solidFill>
                  <a:schemeClr val="tx2"/>
                </a:solidFill>
                <a:latin typeface="Calibri"/>
                <a:cs typeface="Calibri"/>
              </a:rPr>
              <a:t>Site de gestion </a:t>
            </a:r>
            <a:r>
              <a:rPr lang="fr-FR" dirty="0" err="1">
                <a:solidFill>
                  <a:schemeClr val="tx2"/>
                </a:solidFill>
                <a:latin typeface="Calibri"/>
                <a:cs typeface="Calibri"/>
              </a:rPr>
              <a:t>Parcoursup</a:t>
            </a:r>
            <a:r>
              <a:rPr lang="fr-FR" dirty="0">
                <a:solidFill>
                  <a:schemeClr val="tx2"/>
                </a:solidFill>
                <a:latin typeface="Calibri"/>
                <a:cs typeface="Calibri"/>
              </a:rPr>
              <a:t> - Onglet "élèves" disponible pour la classe dont vous êtes PP.</a:t>
            </a:r>
          </a:p>
          <a:p>
            <a:endParaRPr lang="fr-FR" dirty="0">
              <a:solidFill>
                <a:schemeClr val="tx2"/>
              </a:solidFill>
              <a:latin typeface="Calibri"/>
              <a:cs typeface="Calibri"/>
            </a:endParaRPr>
          </a:p>
          <a:p>
            <a:r>
              <a:rPr lang="fr-FR" dirty="0">
                <a:solidFill>
                  <a:schemeClr val="tx2"/>
                </a:solidFill>
                <a:latin typeface="Calibri" panose="020F0502020204030204" pitchFamily="34" charset="0"/>
                <a:cs typeface="Calibri" panose="020F0502020204030204" pitchFamily="34" charset="0"/>
              </a:rPr>
              <a:t>Permet le suivi de la création du dossier, la sélection et la confirmation des vœux.</a:t>
            </a:r>
          </a:p>
          <a:p>
            <a:endParaRPr lang="fr-FR" dirty="0">
              <a:solidFill>
                <a:schemeClr val="tx2"/>
              </a:solidFill>
              <a:latin typeface="Calibri" panose="020F0502020204030204" pitchFamily="34" charset="0"/>
              <a:cs typeface="Calibri" panose="020F0502020204030204" pitchFamily="34" charset="0"/>
            </a:endParaRPr>
          </a:p>
          <a:p>
            <a:r>
              <a:rPr lang="fr-FR" dirty="0">
                <a:solidFill>
                  <a:schemeClr val="tx2"/>
                </a:solidFill>
                <a:latin typeface="Calibri" panose="020F0502020204030204" pitchFamily="34" charset="0"/>
                <a:cs typeface="Calibri" panose="020F0502020204030204" pitchFamily="34" charset="0"/>
              </a:rPr>
              <a:t>Au moment de la phase d’admission, suivi des réponses possible pour chaque élève.</a:t>
            </a:r>
          </a:p>
        </p:txBody>
      </p:sp>
      <p:pic>
        <p:nvPicPr>
          <p:cNvPr id="2" name="Image 4">
            <a:extLst>
              <a:ext uri="{FF2B5EF4-FFF2-40B4-BE49-F238E27FC236}">
                <a16:creationId xmlns:a16="http://schemas.microsoft.com/office/drawing/2014/main" id="{47FDCE84-702E-4CB1-8AF7-E3F270E2F866}"/>
              </a:ext>
            </a:extLst>
          </p:cNvPr>
          <p:cNvPicPr>
            <a:picLocks noChangeAspect="1"/>
          </p:cNvPicPr>
          <p:nvPr/>
        </p:nvPicPr>
        <p:blipFill>
          <a:blip r:embed="rId4"/>
          <a:stretch>
            <a:fillRect/>
          </a:stretch>
        </p:blipFill>
        <p:spPr>
          <a:xfrm>
            <a:off x="146020" y="82848"/>
            <a:ext cx="1893319" cy="101324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 name="TextShape 1"/>
          <p:cNvSpPr txBox="1"/>
          <p:nvPr/>
        </p:nvSpPr>
        <p:spPr>
          <a:xfrm>
            <a:off x="375556" y="212424"/>
            <a:ext cx="10042073" cy="1521450"/>
          </a:xfrm>
          <a:prstGeom prst="rect">
            <a:avLst/>
          </a:prstGeom>
          <a:noFill/>
          <a:ln w="12600">
            <a:noFill/>
          </a:ln>
        </p:spPr>
        <p:txBody>
          <a:bodyPr anchor="ctr" anchorCtr="1"/>
          <a:lstStyle/>
          <a:p>
            <a:pPr algn="ctr">
              <a:lnSpc>
                <a:spcPct val="90000"/>
              </a:lnSpc>
            </a:pPr>
            <a:r>
              <a:rPr lang="fr-FR" sz="3200" b="1" dirty="0">
                <a:solidFill>
                  <a:schemeClr val="accent2"/>
                </a:solidFill>
                <a:latin typeface="Calibri" panose="020F0502020204030204" pitchFamily="34" charset="0"/>
              </a:rPr>
              <a:t>Phase</a:t>
            </a:r>
            <a:r>
              <a:rPr lang="fr-FR" sz="3200" b="1" strike="noStrike" dirty="0">
                <a:solidFill>
                  <a:schemeClr val="accent2"/>
                </a:solidFill>
                <a:latin typeface="Calibri" panose="020F0502020204030204" pitchFamily="34" charset="0"/>
              </a:rPr>
              <a:t> Complémentaire </a:t>
            </a:r>
          </a:p>
          <a:p>
            <a:pPr algn="ctr">
              <a:lnSpc>
                <a:spcPct val="90000"/>
              </a:lnSpc>
            </a:pPr>
            <a:r>
              <a:rPr lang="fr-FR" sz="2000" b="1" strike="noStrike" dirty="0">
                <a:solidFill>
                  <a:schemeClr val="accent2"/>
                </a:solidFill>
                <a:latin typeface="Calibri" panose="020F0502020204030204" pitchFamily="34" charset="0"/>
              </a:rPr>
              <a:t>et</a:t>
            </a:r>
          </a:p>
          <a:p>
            <a:pPr algn="ctr">
              <a:lnSpc>
                <a:spcPct val="90000"/>
              </a:lnSpc>
            </a:pPr>
            <a:r>
              <a:rPr lang="fr-FR" sz="3200" b="1" strike="noStrike" dirty="0">
                <a:solidFill>
                  <a:schemeClr val="accent2"/>
                </a:solidFill>
                <a:latin typeface="Calibri" panose="020F0502020204030204" pitchFamily="34" charset="0"/>
              </a:rPr>
              <a:t> </a:t>
            </a:r>
            <a:r>
              <a:rPr lang="fr-FR" sz="2400" b="1" strike="noStrike" dirty="0">
                <a:solidFill>
                  <a:schemeClr val="accent2"/>
                </a:solidFill>
                <a:latin typeface="Calibri" panose="020F0502020204030204" pitchFamily="34" charset="0"/>
              </a:rPr>
              <a:t>Commission d’Accès à l’Enseignement Supérieur (CAES)</a:t>
            </a:r>
            <a:endParaRPr sz="1200" b="1" dirty="0">
              <a:solidFill>
                <a:schemeClr val="accent2"/>
              </a:solidFill>
              <a:latin typeface="Calibri" panose="020F0502020204030204" pitchFamily="34" charset="0"/>
            </a:endParaRPr>
          </a:p>
        </p:txBody>
      </p:sp>
      <p:sp>
        <p:nvSpPr>
          <p:cNvPr id="513" name="TextShape 2"/>
          <p:cNvSpPr txBox="1"/>
          <p:nvPr/>
        </p:nvSpPr>
        <p:spPr>
          <a:xfrm>
            <a:off x="918090" y="1840998"/>
            <a:ext cx="10515600" cy="4369680"/>
          </a:xfrm>
          <a:prstGeom prst="rect">
            <a:avLst/>
          </a:prstGeom>
          <a:noFill/>
          <a:ln w="12600">
            <a:noFill/>
          </a:ln>
        </p:spPr>
        <p:txBody>
          <a:bodyPr anchor="t"/>
          <a:lstStyle/>
          <a:p>
            <a:pPr>
              <a:lnSpc>
                <a:spcPct val="90000"/>
              </a:lnSpc>
              <a:buFont typeface="Arial"/>
              <a:buChar char="•"/>
            </a:pPr>
            <a:r>
              <a:rPr lang="fr-FR" dirty="0">
                <a:solidFill>
                  <a:srgbClr val="203864"/>
                </a:solidFill>
                <a:latin typeface="Calibri"/>
              </a:rPr>
              <a:t> </a:t>
            </a:r>
            <a:r>
              <a:rPr lang="fr-FR" sz="1600" strike="noStrike" dirty="0">
                <a:solidFill>
                  <a:srgbClr val="203864"/>
                </a:solidFill>
                <a:latin typeface="Calibri"/>
              </a:rPr>
              <a:t>La </a:t>
            </a:r>
            <a:r>
              <a:rPr lang="fr-FR" sz="1600" dirty="0">
                <a:solidFill>
                  <a:srgbClr val="203864"/>
                </a:solidFill>
                <a:latin typeface="Calibri"/>
              </a:rPr>
              <a:t>phase</a:t>
            </a:r>
            <a:r>
              <a:rPr lang="fr-FR" sz="1600" strike="noStrike" dirty="0">
                <a:solidFill>
                  <a:srgbClr val="203864"/>
                </a:solidFill>
                <a:latin typeface="Calibri"/>
              </a:rPr>
              <a:t> complémentaire ouvrira le 25 juin 2019 jusqu’au 14 s</a:t>
            </a:r>
            <a:r>
              <a:rPr lang="fr-FR" sz="1600" dirty="0">
                <a:solidFill>
                  <a:srgbClr val="203864"/>
                </a:solidFill>
                <a:latin typeface="Calibri"/>
              </a:rPr>
              <a:t>eptembre</a:t>
            </a:r>
            <a:r>
              <a:rPr lang="fr-FR" sz="1600" strike="noStrike" dirty="0">
                <a:solidFill>
                  <a:srgbClr val="203864"/>
                </a:solidFill>
                <a:latin typeface="Calibri"/>
              </a:rPr>
              <a:t> 2019.</a:t>
            </a:r>
            <a:endParaRPr lang="fr-FR" sz="1600" dirty="0">
              <a:cs typeface="Arial"/>
            </a:endParaRPr>
          </a:p>
          <a:p>
            <a:pPr>
              <a:lnSpc>
                <a:spcPct val="90000"/>
              </a:lnSpc>
              <a:buFont typeface="Arial"/>
              <a:buChar char="•"/>
            </a:pPr>
            <a:endParaRPr lang="fr-FR" sz="1600" dirty="0">
              <a:solidFill>
                <a:srgbClr val="203864"/>
              </a:solidFill>
              <a:latin typeface="Calibri"/>
              <a:cs typeface="Calibri"/>
            </a:endParaRPr>
          </a:p>
          <a:p>
            <a:pPr>
              <a:lnSpc>
                <a:spcPct val="90000"/>
              </a:lnSpc>
              <a:buFont typeface="Arial"/>
              <a:buChar char="•"/>
            </a:pPr>
            <a:r>
              <a:rPr lang="fr-FR" sz="1600" dirty="0">
                <a:solidFill>
                  <a:srgbClr val="203864"/>
                </a:solidFill>
                <a:latin typeface="Calibri"/>
              </a:rPr>
              <a:t> </a:t>
            </a:r>
            <a:r>
              <a:rPr lang="fr-FR" sz="1600" strike="noStrike" dirty="0">
                <a:solidFill>
                  <a:srgbClr val="203864"/>
                </a:solidFill>
                <a:latin typeface="Calibri"/>
              </a:rPr>
              <a:t>La phase complémentaire propose aux candidats toutes les places disponibles dans les formations. L’offre de formation </a:t>
            </a:r>
            <a:r>
              <a:rPr lang="fr-FR" sz="1600" b="1" strike="noStrike" dirty="0">
                <a:solidFill>
                  <a:srgbClr val="203864"/>
                </a:solidFill>
                <a:latin typeface="Calibri"/>
              </a:rPr>
              <a:t>évolue </a:t>
            </a:r>
            <a:r>
              <a:rPr lang="fr-FR" sz="1600" b="1" dirty="0">
                <a:solidFill>
                  <a:srgbClr val="203864"/>
                </a:solidFill>
                <a:latin typeface="Calibri"/>
              </a:rPr>
              <a:t>quotidiennement</a:t>
            </a:r>
            <a:r>
              <a:rPr lang="fr-FR" sz="1600" dirty="0">
                <a:solidFill>
                  <a:srgbClr val="203864"/>
                </a:solidFill>
                <a:latin typeface="Calibri"/>
              </a:rPr>
              <a:t> en</a:t>
            </a:r>
            <a:r>
              <a:rPr lang="fr-FR" sz="1600" strike="noStrike" dirty="0">
                <a:solidFill>
                  <a:srgbClr val="203864"/>
                </a:solidFill>
                <a:latin typeface="Calibri"/>
              </a:rPr>
              <a:t> fonction des places qui sont libérées par les réponses des candidats.</a:t>
            </a:r>
            <a:endParaRPr sz="1600" dirty="0">
              <a:cs typeface="Arial"/>
            </a:endParaRPr>
          </a:p>
          <a:p>
            <a:pPr>
              <a:lnSpc>
                <a:spcPct val="90000"/>
              </a:lnSpc>
              <a:buFont typeface="Arial"/>
              <a:buChar char="•"/>
            </a:pPr>
            <a:endParaRPr lang="fr-FR" sz="1600" dirty="0">
              <a:solidFill>
                <a:srgbClr val="203864"/>
              </a:solidFill>
              <a:latin typeface="Calibri"/>
              <a:cs typeface="Calibri"/>
            </a:endParaRPr>
          </a:p>
          <a:p>
            <a:pPr>
              <a:lnSpc>
                <a:spcPct val="90000"/>
              </a:lnSpc>
              <a:buFont typeface="Arial"/>
              <a:buChar char="•"/>
            </a:pPr>
            <a:r>
              <a:rPr lang="fr-FR" sz="1600" dirty="0">
                <a:solidFill>
                  <a:srgbClr val="203864"/>
                </a:solidFill>
                <a:latin typeface="Calibri"/>
              </a:rPr>
              <a:t> </a:t>
            </a:r>
            <a:r>
              <a:rPr lang="fr-FR" sz="1600" strike="noStrike" dirty="0">
                <a:solidFill>
                  <a:srgbClr val="203864"/>
                </a:solidFill>
                <a:latin typeface="Calibri"/>
              </a:rPr>
              <a:t>La PC est ouverte à tous les candidats (sans proposition et avec proposition). 	</a:t>
            </a:r>
            <a:endParaRPr sz="1600" dirty="0">
              <a:cs typeface="Arial"/>
            </a:endParaRPr>
          </a:p>
          <a:p>
            <a:pPr>
              <a:lnSpc>
                <a:spcPct val="90000"/>
              </a:lnSpc>
            </a:pPr>
            <a:r>
              <a:rPr lang="fr-FR" sz="1600" strike="noStrike" dirty="0">
                <a:solidFill>
                  <a:srgbClr val="203864"/>
                </a:solidFill>
                <a:latin typeface="Calibri"/>
              </a:rPr>
              <a:t>	Pour les candidats n’ayant pas créé de dossier en phase principale date limite de création de dossier pour la PC.</a:t>
            </a:r>
            <a:r>
              <a:rPr lang="fr-FR" sz="1600" dirty="0">
                <a:solidFill>
                  <a:srgbClr val="203864"/>
                </a:solidFill>
                <a:latin typeface="Calibri"/>
              </a:rPr>
              <a:t> </a:t>
            </a:r>
            <a:r>
              <a:rPr lang="fr-FR" sz="1600" strike="noStrike" dirty="0">
                <a:solidFill>
                  <a:srgbClr val="203864"/>
                </a:solidFill>
                <a:latin typeface="Calibri"/>
              </a:rPr>
              <a:t> </a:t>
            </a:r>
            <a:r>
              <a:rPr lang="fr-FR" sz="1200" strike="noStrike" dirty="0">
                <a:solidFill>
                  <a:srgbClr val="203864"/>
                </a:solidFill>
                <a:latin typeface="Calibri"/>
              </a:rPr>
              <a:t>(session 2018 – 21 </a:t>
            </a:r>
            <a:r>
              <a:rPr lang="fr-FR" sz="1200" dirty="0">
                <a:solidFill>
                  <a:srgbClr val="203864"/>
                </a:solidFill>
                <a:latin typeface="Calibri"/>
              </a:rPr>
              <a:t>juillet)</a:t>
            </a:r>
            <a:endParaRPr lang="fr-FR" sz="1200" dirty="0">
              <a:solidFill>
                <a:srgbClr val="000000"/>
              </a:solidFill>
              <a:latin typeface="Arial"/>
              <a:cs typeface="Arial"/>
            </a:endParaRPr>
          </a:p>
          <a:p>
            <a:pPr>
              <a:lnSpc>
                <a:spcPct val="90000"/>
              </a:lnSpc>
            </a:pPr>
            <a:endParaRPr lang="fr-FR" sz="1600" dirty="0">
              <a:solidFill>
                <a:srgbClr val="203864"/>
              </a:solidFill>
              <a:latin typeface="Calibri"/>
              <a:cs typeface="Calibri"/>
            </a:endParaRPr>
          </a:p>
          <a:p>
            <a:pPr>
              <a:lnSpc>
                <a:spcPct val="90000"/>
              </a:lnSpc>
            </a:pPr>
            <a:r>
              <a:rPr lang="fr-FR" sz="1600" dirty="0">
                <a:solidFill>
                  <a:srgbClr val="203864"/>
                </a:solidFill>
                <a:latin typeface="Calibri"/>
              </a:rPr>
              <a:t>Un</a:t>
            </a:r>
            <a:r>
              <a:rPr lang="fr-FR" sz="1600" strike="noStrike" dirty="0">
                <a:solidFill>
                  <a:srgbClr val="203864"/>
                </a:solidFill>
                <a:latin typeface="Calibri"/>
              </a:rPr>
              <a:t> candidat qui a déjà formulé un vœu pour une formation dans un établissement donné en </a:t>
            </a:r>
            <a:r>
              <a:rPr lang="fr-FR" sz="1600" dirty="0">
                <a:solidFill>
                  <a:srgbClr val="203864"/>
                </a:solidFill>
                <a:latin typeface="Calibri"/>
              </a:rPr>
              <a:t>phase principale</a:t>
            </a:r>
            <a:r>
              <a:rPr lang="fr-FR" sz="1600" strike="noStrike" dirty="0">
                <a:solidFill>
                  <a:srgbClr val="203864"/>
                </a:solidFill>
                <a:latin typeface="Calibri"/>
              </a:rPr>
              <a:t> ne peut pas formuler de vœux sur cette même formation en </a:t>
            </a:r>
            <a:r>
              <a:rPr lang="fr-FR" sz="1600" dirty="0">
                <a:solidFill>
                  <a:srgbClr val="203864"/>
                </a:solidFill>
                <a:latin typeface="Calibri"/>
              </a:rPr>
              <a:t>PC</a:t>
            </a:r>
            <a:r>
              <a:rPr lang="fr-FR" sz="1600" strike="noStrike" dirty="0">
                <a:solidFill>
                  <a:srgbClr val="203864"/>
                </a:solidFill>
                <a:latin typeface="Calibri"/>
              </a:rPr>
              <a:t>, idem pour les concours communs quels que soient les sous-vœux formulés.</a:t>
            </a:r>
            <a:endParaRPr sz="1600" dirty="0">
              <a:cs typeface="Arial"/>
            </a:endParaRPr>
          </a:p>
          <a:p>
            <a:pPr>
              <a:lnSpc>
                <a:spcPct val="90000"/>
              </a:lnSpc>
            </a:pPr>
            <a:endParaRPr lang="fr-FR" sz="1600" dirty="0">
              <a:solidFill>
                <a:srgbClr val="203864"/>
              </a:solidFill>
              <a:latin typeface="Calibri"/>
              <a:cs typeface="Calibri"/>
            </a:endParaRPr>
          </a:p>
          <a:p>
            <a:pPr>
              <a:lnSpc>
                <a:spcPct val="90000"/>
              </a:lnSpc>
              <a:buFont typeface="Arial"/>
              <a:buChar char="•"/>
            </a:pPr>
            <a:r>
              <a:rPr lang="fr-FR" sz="1600" dirty="0">
                <a:solidFill>
                  <a:srgbClr val="203864"/>
                </a:solidFill>
                <a:latin typeface="Calibri"/>
              </a:rPr>
              <a:t> </a:t>
            </a:r>
            <a:r>
              <a:rPr lang="fr-FR" sz="1600" strike="noStrike" dirty="0">
                <a:solidFill>
                  <a:srgbClr val="203864"/>
                </a:solidFill>
                <a:latin typeface="Calibri"/>
              </a:rPr>
              <a:t>CAES : Juillet à septembre 2019 : accompagnement des candidats qui n’auront reçu aucune proposition et qui auront fait au moins un vœu en phase principale ou en phase complémentaire.</a:t>
            </a:r>
            <a:r>
              <a:rPr lang="fr-FR" sz="1600" dirty="0">
                <a:solidFill>
                  <a:srgbClr val="203864"/>
                </a:solidFill>
                <a:latin typeface="Calibri"/>
              </a:rPr>
              <a:t> </a:t>
            </a:r>
            <a:endParaRPr sz="1600" dirty="0">
              <a:cs typeface="Arial"/>
            </a:endParaRPr>
          </a:p>
          <a:p>
            <a:pPr>
              <a:lnSpc>
                <a:spcPct val="90000"/>
              </a:lnSpc>
            </a:pPr>
            <a:r>
              <a:rPr lang="fr-FR" sz="1600" dirty="0">
                <a:solidFill>
                  <a:srgbClr val="203864"/>
                </a:solidFill>
                <a:latin typeface="Calibri"/>
                <a:cs typeface="Calibri"/>
              </a:rPr>
              <a:t>CAES 2018 : 178 candidats ont saisi la CAES dont 98 qui ont été refusés sur tous leurs vœux. La CAES a fait 22 propositions et s'est davantage concentrée sur l'accompagnement des candidats lors de la phase complémentaire.  </a:t>
            </a:r>
          </a:p>
          <a:p>
            <a:pPr>
              <a:lnSpc>
                <a:spcPct val="90000"/>
              </a:lnSpc>
            </a:pPr>
            <a:endParaRPr lang="fr-FR" sz="1600" dirty="0">
              <a:solidFill>
                <a:srgbClr val="203864"/>
              </a:solidFill>
              <a:latin typeface="Calibri"/>
              <a:cs typeface="Calibri"/>
            </a:endParaRPr>
          </a:p>
          <a:p>
            <a:pPr>
              <a:lnSpc>
                <a:spcPct val="90000"/>
              </a:lnSpc>
            </a:pPr>
            <a:endParaRPr lang="fr-FR" sz="1600" dirty="0">
              <a:solidFill>
                <a:srgbClr val="203864"/>
              </a:solidFill>
              <a:latin typeface="Calibri"/>
              <a:cs typeface="Calibri"/>
            </a:endParaRPr>
          </a:p>
          <a:p>
            <a:pPr>
              <a:lnSpc>
                <a:spcPct val="90000"/>
              </a:lnSpc>
              <a:buFont typeface="Arial"/>
              <a:buChar char="•"/>
            </a:pPr>
            <a:endParaRPr lang="fr-FR" sz="1600" dirty="0">
              <a:solidFill>
                <a:srgbClr val="203864"/>
              </a:solidFill>
              <a:latin typeface="Calibri"/>
              <a:cs typeface="Calibri"/>
            </a:endParaRPr>
          </a:p>
          <a:p>
            <a:pPr>
              <a:lnSpc>
                <a:spcPct val="90000"/>
              </a:lnSpc>
            </a:pPr>
            <a:endParaRPr lang="fr-FR" sz="1600" dirty="0">
              <a:solidFill>
                <a:srgbClr val="203864"/>
              </a:solidFill>
              <a:latin typeface="Calibri"/>
              <a:cs typeface="Calibri"/>
            </a:endParaRPr>
          </a:p>
          <a:p>
            <a:pPr>
              <a:lnSpc>
                <a:spcPct val="90000"/>
              </a:lnSpc>
              <a:buFont typeface="Arial"/>
              <a:buChar char="•"/>
            </a:pPr>
            <a:endParaRPr lang="fr-FR" sz="1600" dirty="0">
              <a:solidFill>
                <a:srgbClr val="000000"/>
              </a:solidFill>
              <a:latin typeface="Arial"/>
              <a:cs typeface="Arial"/>
            </a:endParaRPr>
          </a:p>
        </p:txBody>
      </p:sp>
      <p:pic>
        <p:nvPicPr>
          <p:cNvPr id="517" name="Image 6"/>
          <p:cNvPicPr/>
          <p:nvPr/>
        </p:nvPicPr>
        <p:blipFill>
          <a:blip r:embed="rId3"/>
          <a:stretch/>
        </p:blipFill>
        <p:spPr>
          <a:xfrm>
            <a:off x="8771760" y="143640"/>
            <a:ext cx="3420000" cy="524160"/>
          </a:xfrm>
          <a:prstGeom prst="rect">
            <a:avLst/>
          </a:prstGeom>
          <a:ln w="12600">
            <a:noFill/>
          </a:ln>
        </p:spPr>
      </p:pic>
      <p:pic>
        <p:nvPicPr>
          <p:cNvPr id="519" name="Image 8"/>
          <p:cNvPicPr/>
          <p:nvPr/>
        </p:nvPicPr>
        <p:blipFill>
          <a:blip r:embed="rId4"/>
          <a:stretch/>
        </p:blipFill>
        <p:spPr>
          <a:xfrm>
            <a:off x="1522530" y="3181997"/>
            <a:ext cx="362160" cy="254335"/>
          </a:xfrm>
          <a:prstGeom prst="rect">
            <a:avLst/>
          </a:prstGeom>
          <a:ln w="12600">
            <a:noFill/>
          </a:ln>
        </p:spPr>
      </p:pic>
      <p:pic>
        <p:nvPicPr>
          <p:cNvPr id="2" name="Image 4">
            <a:extLst>
              <a:ext uri="{FF2B5EF4-FFF2-40B4-BE49-F238E27FC236}">
                <a16:creationId xmlns:a16="http://schemas.microsoft.com/office/drawing/2014/main" id="{42C390CB-8F22-4577-8B6E-87B092045478}"/>
              </a:ext>
            </a:extLst>
          </p:cNvPr>
          <p:cNvPicPr>
            <a:picLocks noChangeAspect="1"/>
          </p:cNvPicPr>
          <p:nvPr/>
        </p:nvPicPr>
        <p:blipFill>
          <a:blip r:embed="rId5"/>
          <a:stretch>
            <a:fillRect/>
          </a:stretch>
        </p:blipFill>
        <p:spPr>
          <a:xfrm>
            <a:off x="146020" y="82848"/>
            <a:ext cx="1893319" cy="10132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F1676A-A597-4E90-830F-7D250DBFE912}"/>
              </a:ext>
            </a:extLst>
          </p:cNvPr>
          <p:cNvSpPr>
            <a:spLocks noGrp="1"/>
          </p:cNvSpPr>
          <p:nvPr>
            <p:ph type="title"/>
          </p:nvPr>
        </p:nvSpPr>
        <p:spPr/>
        <p:txBody>
          <a:bodyPr/>
          <a:lstStyle/>
          <a:p>
            <a:pPr algn="ctr"/>
            <a:r>
              <a:rPr lang="fr-FR" sz="2800" dirty="0">
                <a:solidFill>
                  <a:schemeClr val="accent2">
                    <a:lumMod val="75000"/>
                  </a:schemeClr>
                </a:solidFill>
                <a:cs typeface="Arial"/>
              </a:rPr>
              <a:t/>
            </a:r>
            <a:br>
              <a:rPr lang="fr-FR" sz="2800" dirty="0">
                <a:solidFill>
                  <a:schemeClr val="accent2">
                    <a:lumMod val="75000"/>
                  </a:schemeClr>
                </a:solidFill>
                <a:cs typeface="Arial"/>
              </a:rPr>
            </a:br>
            <a:r>
              <a:rPr lang="fr-FR" sz="2800" dirty="0">
                <a:solidFill>
                  <a:schemeClr val="accent2">
                    <a:lumMod val="75000"/>
                  </a:schemeClr>
                </a:solidFill>
                <a:cs typeface="Arial"/>
              </a:rPr>
              <a:t>Sommaire</a:t>
            </a:r>
          </a:p>
        </p:txBody>
      </p:sp>
      <p:pic>
        <p:nvPicPr>
          <p:cNvPr id="6" name="Image 5">
            <a:extLst>
              <a:ext uri="{FF2B5EF4-FFF2-40B4-BE49-F238E27FC236}">
                <a16:creationId xmlns:a16="http://schemas.microsoft.com/office/drawing/2014/main" id="{C57EFB96-4777-436E-B76E-F6FAC9D66A35}"/>
              </a:ext>
            </a:extLst>
          </p:cNvPr>
          <p:cNvPicPr/>
          <p:nvPr/>
        </p:nvPicPr>
        <p:blipFill>
          <a:blip r:embed="rId3"/>
          <a:stretch/>
        </p:blipFill>
        <p:spPr>
          <a:xfrm>
            <a:off x="8772480" y="190793"/>
            <a:ext cx="3419640" cy="523800"/>
          </a:xfrm>
          <a:prstGeom prst="rect">
            <a:avLst/>
          </a:prstGeom>
          <a:ln w="12600">
            <a:noFill/>
          </a:ln>
        </p:spPr>
      </p:pic>
      <p:sp>
        <p:nvSpPr>
          <p:cNvPr id="7" name="Espace réservé du texte 6">
            <a:extLst>
              <a:ext uri="{FF2B5EF4-FFF2-40B4-BE49-F238E27FC236}">
                <a16:creationId xmlns:a16="http://schemas.microsoft.com/office/drawing/2014/main" id="{C08F42A2-DFFE-468C-B9B6-1BF357641D65}"/>
              </a:ext>
            </a:extLst>
          </p:cNvPr>
          <p:cNvSpPr>
            <a:spLocks noGrp="1"/>
          </p:cNvSpPr>
          <p:nvPr>
            <p:ph type="body"/>
          </p:nvPr>
        </p:nvSpPr>
        <p:spPr>
          <a:xfrm>
            <a:off x="1426564" y="1567797"/>
            <a:ext cx="10155356" cy="4840268"/>
          </a:xfrm>
        </p:spPr>
        <p:txBody>
          <a:bodyPr lIns="0" tIns="0" rIns="0" bIns="0" anchor="ctr"/>
          <a:lstStyle/>
          <a:p>
            <a:pPr marL="742950" indent="-742950">
              <a:spcBef>
                <a:spcPct val="0"/>
              </a:spcBef>
              <a:buFontTx/>
              <a:buAutoNum type="arabicParenR"/>
            </a:pPr>
            <a:endParaRPr lang="fr-FR" sz="1600" dirty="0">
              <a:latin typeface="Calibri"/>
              <a:cs typeface="Calibri"/>
            </a:endParaRPr>
          </a:p>
          <a:p>
            <a:pPr marL="742950" indent="-742950">
              <a:spcBef>
                <a:spcPct val="0"/>
              </a:spcBef>
              <a:buFontTx/>
              <a:buAutoNum type="arabicParenR"/>
            </a:pPr>
            <a:endParaRPr lang="fr-FR" sz="1600" dirty="0">
              <a:latin typeface="Calibri"/>
              <a:cs typeface="Calibri"/>
            </a:endParaRPr>
          </a:p>
          <a:p>
            <a:pPr marL="742950" indent="-742950">
              <a:spcBef>
                <a:spcPct val="0"/>
              </a:spcBef>
              <a:buFontTx/>
              <a:buAutoNum type="arabicParenR"/>
            </a:pPr>
            <a:endParaRPr lang="fr-FR" sz="1600" dirty="0">
              <a:latin typeface="Calibri"/>
              <a:cs typeface="Calibri"/>
            </a:endParaRPr>
          </a:p>
          <a:p>
            <a:pPr marL="742950" indent="-742950">
              <a:spcBef>
                <a:spcPct val="0"/>
              </a:spcBef>
              <a:buFontTx/>
              <a:buAutoNum type="arabicParenR"/>
            </a:pPr>
            <a:endParaRPr lang="fr-FR" sz="1600" dirty="0">
              <a:latin typeface="Calibri"/>
              <a:cs typeface="Calibri"/>
            </a:endParaRPr>
          </a:p>
          <a:p>
            <a:pPr marL="742950" indent="-742950">
              <a:spcBef>
                <a:spcPct val="0"/>
              </a:spcBef>
              <a:buFontTx/>
              <a:buAutoNum type="arabicParenR"/>
            </a:pPr>
            <a:endParaRPr lang="fr-FR" sz="1600" dirty="0">
              <a:latin typeface="Calibri"/>
              <a:cs typeface="Calibri"/>
            </a:endParaRPr>
          </a:p>
          <a:p>
            <a:pPr marL="0" indent="0">
              <a:spcBef>
                <a:spcPct val="0"/>
              </a:spcBef>
              <a:buFontTx/>
              <a:buNone/>
            </a:pPr>
            <a:endParaRPr lang="fr-FR" sz="1600" dirty="0">
              <a:latin typeface="Calibri"/>
              <a:cs typeface="Calibri"/>
            </a:endParaRPr>
          </a:p>
          <a:p>
            <a:pPr marL="0" indent="0">
              <a:spcBef>
                <a:spcPct val="0"/>
              </a:spcBef>
              <a:buFontTx/>
              <a:buNone/>
            </a:pPr>
            <a:endParaRPr lang="fr-FR" sz="1600" dirty="0">
              <a:latin typeface="Calibri"/>
              <a:cs typeface="Calibri"/>
            </a:endParaRPr>
          </a:p>
          <a:p>
            <a:pPr marL="0" indent="0">
              <a:spcBef>
                <a:spcPct val="0"/>
              </a:spcBef>
              <a:buFontTx/>
              <a:buNone/>
            </a:pPr>
            <a:endParaRPr lang="fr-FR" sz="1600" dirty="0">
              <a:latin typeface="Calibri"/>
              <a:cs typeface="Calibri"/>
            </a:endParaRPr>
          </a:p>
          <a:p>
            <a:pPr marL="0" indent="0">
              <a:spcBef>
                <a:spcPct val="0"/>
              </a:spcBef>
              <a:buFontTx/>
              <a:buNone/>
            </a:pPr>
            <a:endParaRPr lang="fr-FR" sz="1600" dirty="0">
              <a:latin typeface="Calibri"/>
              <a:cs typeface="Calibri"/>
            </a:endParaRPr>
          </a:p>
          <a:p>
            <a:pPr marL="0" indent="0">
              <a:spcBef>
                <a:spcPct val="0"/>
              </a:spcBef>
              <a:buFontTx/>
              <a:buNone/>
            </a:pPr>
            <a:endParaRPr lang="fr-FR" sz="1400" u="sng" dirty="0">
              <a:solidFill>
                <a:schemeClr val="accent2">
                  <a:lumMod val="75000"/>
                </a:schemeClr>
              </a:solidFill>
              <a:latin typeface="Calibri"/>
              <a:cs typeface="Calibri"/>
            </a:endParaRPr>
          </a:p>
          <a:p>
            <a:pPr marL="0" indent="0">
              <a:spcBef>
                <a:spcPct val="0"/>
              </a:spcBef>
              <a:buFontTx/>
              <a:buNone/>
            </a:pPr>
            <a:endParaRPr lang="fr-FR" sz="1400" u="sng" dirty="0">
              <a:solidFill>
                <a:schemeClr val="accent2">
                  <a:lumMod val="75000"/>
                </a:schemeClr>
              </a:solidFill>
              <a:latin typeface="Calibri"/>
              <a:cs typeface="Calibri"/>
            </a:endParaRPr>
          </a:p>
          <a:p>
            <a:pPr marL="0" indent="0">
              <a:spcBef>
                <a:spcPct val="0"/>
              </a:spcBef>
              <a:buFontTx/>
              <a:buNone/>
            </a:pPr>
            <a:endParaRPr lang="fr-FR" sz="1400" u="sng" dirty="0">
              <a:solidFill>
                <a:schemeClr val="accent2">
                  <a:lumMod val="75000"/>
                </a:schemeClr>
              </a:solidFill>
              <a:latin typeface="Calibri"/>
              <a:cs typeface="Calibri"/>
            </a:endParaRPr>
          </a:p>
          <a:p>
            <a:pPr marL="0" indent="0">
              <a:spcBef>
                <a:spcPct val="0"/>
              </a:spcBef>
              <a:buFontTx/>
              <a:buNone/>
            </a:pPr>
            <a:endParaRPr lang="fr-FR" sz="1400" u="sng" dirty="0">
              <a:solidFill>
                <a:schemeClr val="accent2">
                  <a:lumMod val="75000"/>
                </a:schemeClr>
              </a:solidFill>
              <a:latin typeface="Calibri"/>
              <a:cs typeface="Calibri"/>
            </a:endParaRPr>
          </a:p>
          <a:p>
            <a:pPr marL="0" indent="0">
              <a:spcBef>
                <a:spcPct val="0"/>
              </a:spcBef>
              <a:buFontTx/>
              <a:buNone/>
            </a:pPr>
            <a:r>
              <a:rPr lang="fr-FR" sz="1400" u="sng" dirty="0">
                <a:solidFill>
                  <a:schemeClr val="accent2">
                    <a:lumMod val="75000"/>
                  </a:schemeClr>
                </a:solidFill>
                <a:latin typeface="Calibri"/>
                <a:cs typeface="Calibri"/>
              </a:rPr>
              <a:t>1.</a:t>
            </a:r>
            <a:r>
              <a:rPr lang="fr-FR" sz="1600" u="sng" dirty="0">
                <a:solidFill>
                  <a:schemeClr val="accent2">
                    <a:lumMod val="75000"/>
                  </a:schemeClr>
                </a:solidFill>
                <a:latin typeface="Calibri"/>
                <a:cs typeface="Calibri"/>
              </a:rPr>
              <a:t> </a:t>
            </a:r>
            <a:r>
              <a:rPr lang="fr-FR" sz="1400" u="sng" dirty="0">
                <a:solidFill>
                  <a:schemeClr val="accent2">
                    <a:lumMod val="75000"/>
                  </a:schemeClr>
                </a:solidFill>
                <a:latin typeface="Calibri"/>
                <a:cs typeface="Calibri"/>
              </a:rPr>
              <a:t>Présentation générale de </a:t>
            </a:r>
            <a:r>
              <a:rPr lang="fr-FR" sz="1400" u="sng" dirty="0" err="1">
                <a:solidFill>
                  <a:schemeClr val="accent2">
                    <a:lumMod val="75000"/>
                  </a:schemeClr>
                </a:solidFill>
                <a:latin typeface="Calibri"/>
                <a:cs typeface="Calibri"/>
              </a:rPr>
              <a:t>Parcoursup</a:t>
            </a:r>
            <a:endParaRPr lang="fr-FR" sz="1400" u="sng" dirty="0">
              <a:solidFill>
                <a:schemeClr val="accent2">
                  <a:lumMod val="75000"/>
                </a:schemeClr>
              </a:solidFill>
              <a:latin typeface="Calibri"/>
              <a:cs typeface="Calibri"/>
            </a:endParaRPr>
          </a:p>
          <a:p>
            <a:pPr marL="0" indent="0">
              <a:spcBef>
                <a:spcPct val="0"/>
              </a:spcBef>
              <a:buFontTx/>
              <a:buNone/>
            </a:pPr>
            <a:r>
              <a:rPr lang="fr-FR" sz="1400" dirty="0">
                <a:latin typeface="Calibri"/>
                <a:cs typeface="Calibri"/>
              </a:rPr>
              <a:t>           </a:t>
            </a:r>
            <a:endParaRPr lang="en-US" sz="1400" dirty="0">
              <a:latin typeface="Calibri"/>
              <a:cs typeface="Calibri"/>
            </a:endParaRPr>
          </a:p>
          <a:p>
            <a:pPr marL="285750" indent="-285750">
              <a:spcBef>
                <a:spcPct val="0"/>
              </a:spcBef>
              <a:buFont typeface="Wingdings"/>
              <a:buChar char="Ø"/>
            </a:pPr>
            <a:r>
              <a:rPr lang="fr-FR" sz="1400" dirty="0">
                <a:solidFill>
                  <a:schemeClr val="tx2"/>
                </a:solidFill>
                <a:latin typeface="Calibri"/>
                <a:cs typeface="Calibri"/>
              </a:rPr>
              <a:t>Procédure et cadre réglementaire</a:t>
            </a:r>
            <a:endParaRPr lang="en-US" sz="1400" dirty="0">
              <a:solidFill>
                <a:schemeClr val="tx2"/>
              </a:solidFill>
              <a:latin typeface="Calibri"/>
              <a:cs typeface="Calibri"/>
            </a:endParaRPr>
          </a:p>
          <a:p>
            <a:pPr marL="285750" indent="-285750">
              <a:spcBef>
                <a:spcPct val="0"/>
              </a:spcBef>
              <a:buFont typeface="Wingdings"/>
              <a:buChar char="Ø"/>
            </a:pPr>
            <a:r>
              <a:rPr lang="fr-FR" sz="1400" dirty="0">
                <a:solidFill>
                  <a:schemeClr val="tx2"/>
                </a:solidFill>
                <a:latin typeface="Calibri"/>
                <a:cs typeface="Calibri"/>
              </a:rPr>
              <a:t>Objectifs de </a:t>
            </a:r>
            <a:r>
              <a:rPr lang="fr-FR" sz="1400" dirty="0" err="1">
                <a:solidFill>
                  <a:schemeClr val="tx2"/>
                </a:solidFill>
                <a:latin typeface="Calibri"/>
                <a:cs typeface="Calibri"/>
              </a:rPr>
              <a:t>Parcoursup</a:t>
            </a:r>
            <a:endParaRPr lang="en-US" sz="1400" dirty="0">
              <a:solidFill>
                <a:schemeClr val="tx2"/>
              </a:solidFill>
              <a:latin typeface="Calibri"/>
              <a:cs typeface="Calibri"/>
            </a:endParaRPr>
          </a:p>
          <a:p>
            <a:pPr marL="285750" indent="-285750">
              <a:spcBef>
                <a:spcPct val="0"/>
              </a:spcBef>
              <a:buFont typeface="Wingdings"/>
              <a:buChar char="Ø"/>
            </a:pPr>
            <a:r>
              <a:rPr lang="fr-FR" sz="1400" dirty="0">
                <a:solidFill>
                  <a:schemeClr val="tx2"/>
                </a:solidFill>
                <a:latin typeface="Calibri"/>
                <a:cs typeface="Calibri"/>
              </a:rPr>
              <a:t>Calendrier </a:t>
            </a:r>
            <a:r>
              <a:rPr lang="fr-FR" sz="1400" dirty="0" err="1">
                <a:solidFill>
                  <a:schemeClr val="tx2"/>
                </a:solidFill>
                <a:latin typeface="Calibri"/>
                <a:cs typeface="Calibri"/>
              </a:rPr>
              <a:t>Parcoursup</a:t>
            </a:r>
            <a:endParaRPr lang="fr-FR" sz="1400" dirty="0">
              <a:solidFill>
                <a:schemeClr val="tx2"/>
              </a:solidFill>
              <a:latin typeface="Calibri"/>
              <a:cs typeface="Calibri"/>
            </a:endParaRPr>
          </a:p>
          <a:p>
            <a:pPr marL="0" indent="0">
              <a:spcBef>
                <a:spcPct val="0"/>
              </a:spcBef>
              <a:buFontTx/>
              <a:buNone/>
            </a:pPr>
            <a:endParaRPr lang="fr-FR" sz="1400" dirty="0">
              <a:solidFill>
                <a:schemeClr val="tx2"/>
              </a:solidFill>
              <a:latin typeface="Calibri"/>
              <a:cs typeface="Calibri"/>
            </a:endParaRPr>
          </a:p>
          <a:p>
            <a:pPr marL="0" indent="0">
              <a:spcBef>
                <a:spcPct val="0"/>
              </a:spcBef>
              <a:buFontTx/>
              <a:buNone/>
            </a:pPr>
            <a:r>
              <a:rPr lang="fr-FR" sz="1400" u="sng" dirty="0">
                <a:solidFill>
                  <a:schemeClr val="accent2">
                    <a:lumMod val="75000"/>
                  </a:schemeClr>
                </a:solidFill>
                <a:latin typeface="Calibri"/>
                <a:cs typeface="Calibri"/>
              </a:rPr>
              <a:t>2. Accompagnement des élèves </a:t>
            </a:r>
          </a:p>
          <a:p>
            <a:pPr marL="0" indent="0">
              <a:spcBef>
                <a:spcPct val="0"/>
              </a:spcBef>
              <a:buFontTx/>
              <a:buNone/>
            </a:pPr>
            <a:endParaRPr lang="fr-FR" sz="1400" u="sng" dirty="0">
              <a:solidFill>
                <a:schemeClr val="accent2">
                  <a:lumMod val="75000"/>
                </a:schemeClr>
              </a:solidFill>
              <a:latin typeface="Calibri"/>
              <a:cs typeface="Calibri"/>
            </a:endParaRPr>
          </a:p>
          <a:p>
            <a:pPr marL="285750" indent="-285750">
              <a:spcBef>
                <a:spcPct val="0"/>
              </a:spcBef>
              <a:buFont typeface="Wingdings"/>
              <a:buChar char="Ø"/>
            </a:pPr>
            <a:r>
              <a:rPr lang="fr-FR" sz="1400" dirty="0">
                <a:solidFill>
                  <a:schemeClr val="tx2"/>
                </a:solidFill>
                <a:latin typeface="Calibri"/>
                <a:cs typeface="Calibri"/>
              </a:rPr>
              <a:t>Constitution des dossiers élèves</a:t>
            </a:r>
          </a:p>
          <a:p>
            <a:pPr marL="285750" indent="-285750">
              <a:spcBef>
                <a:spcPct val="0"/>
              </a:spcBef>
              <a:buFont typeface="Wingdings"/>
              <a:buChar char="Ø"/>
            </a:pPr>
            <a:r>
              <a:rPr lang="fr-FR" sz="1400" dirty="0">
                <a:solidFill>
                  <a:schemeClr val="tx2"/>
                </a:solidFill>
                <a:latin typeface="Calibri"/>
                <a:cs typeface="Calibri"/>
              </a:rPr>
              <a:t>Les vœux</a:t>
            </a:r>
          </a:p>
          <a:p>
            <a:pPr marL="285750" indent="-285750">
              <a:spcBef>
                <a:spcPct val="0"/>
              </a:spcBef>
              <a:buFont typeface="Wingdings"/>
              <a:buChar char="Ø"/>
            </a:pPr>
            <a:r>
              <a:rPr lang="fr-FR" sz="1400" dirty="0">
                <a:solidFill>
                  <a:schemeClr val="tx2"/>
                </a:solidFill>
                <a:latin typeface="Calibri"/>
                <a:cs typeface="Calibri"/>
              </a:rPr>
              <a:t>L'offre de formation &amp; bassin de recrutement</a:t>
            </a:r>
          </a:p>
          <a:p>
            <a:pPr marL="285750" indent="-285750">
              <a:spcBef>
                <a:spcPct val="0"/>
              </a:spcBef>
              <a:buFont typeface="Wingdings"/>
              <a:buChar char="Ø"/>
            </a:pPr>
            <a:r>
              <a:rPr lang="fr-FR" sz="1400" dirty="0">
                <a:solidFill>
                  <a:schemeClr val="tx2"/>
                </a:solidFill>
                <a:latin typeface="Calibri"/>
                <a:cs typeface="Calibri"/>
              </a:rPr>
              <a:t>Elèves en situation de handicap</a:t>
            </a:r>
          </a:p>
          <a:p>
            <a:pPr marL="285750" indent="-285750">
              <a:spcBef>
                <a:spcPct val="0"/>
              </a:spcBef>
              <a:buFont typeface="Wingdings"/>
              <a:buChar char="Ø"/>
            </a:pPr>
            <a:endParaRPr lang="fr-FR" sz="1400" dirty="0">
              <a:solidFill>
                <a:schemeClr val="tx2"/>
              </a:solidFill>
              <a:latin typeface="Calibri"/>
              <a:cs typeface="Calibri"/>
            </a:endParaRPr>
          </a:p>
          <a:p>
            <a:pPr marL="0" indent="0">
              <a:spcBef>
                <a:spcPct val="0"/>
              </a:spcBef>
              <a:buFontTx/>
              <a:buNone/>
            </a:pPr>
            <a:r>
              <a:rPr lang="fr-FR" sz="1400" u="sng" dirty="0">
                <a:solidFill>
                  <a:schemeClr val="accent2">
                    <a:lumMod val="75000"/>
                  </a:schemeClr>
                </a:solidFill>
                <a:latin typeface="Calibri"/>
                <a:cs typeface="Calibri"/>
              </a:rPr>
              <a:t>3.</a:t>
            </a:r>
            <a:r>
              <a:rPr lang="fr-FR" sz="1600" u="sng" dirty="0">
                <a:latin typeface="Calibri"/>
                <a:cs typeface="Calibri"/>
              </a:rPr>
              <a:t> </a:t>
            </a:r>
            <a:r>
              <a:rPr lang="fr-FR" sz="1400" u="sng" dirty="0">
                <a:solidFill>
                  <a:schemeClr val="accent2">
                    <a:lumMod val="75000"/>
                  </a:schemeClr>
                </a:solidFill>
                <a:latin typeface="Calibri"/>
                <a:cs typeface="Calibri"/>
              </a:rPr>
              <a:t>Quelques éléments essentiels </a:t>
            </a:r>
          </a:p>
          <a:p>
            <a:pPr marL="0" indent="0">
              <a:spcBef>
                <a:spcPct val="0"/>
              </a:spcBef>
              <a:buFontTx/>
              <a:buNone/>
            </a:pPr>
            <a:endParaRPr lang="fr-FR" sz="1600" dirty="0">
              <a:latin typeface="Calibri"/>
              <a:cs typeface="Calibri"/>
            </a:endParaRPr>
          </a:p>
          <a:p>
            <a:pPr marL="285750" indent="-285750">
              <a:spcBef>
                <a:spcPct val="0"/>
              </a:spcBef>
              <a:buFont typeface="Wingdings"/>
              <a:buChar char="Ø"/>
            </a:pPr>
            <a:r>
              <a:rPr lang="fr-FR" sz="1400" dirty="0">
                <a:solidFill>
                  <a:schemeClr val="tx2"/>
                </a:solidFill>
                <a:latin typeface="Calibri"/>
                <a:cs typeface="Calibri"/>
              </a:rPr>
              <a:t>Les Taux recteur</a:t>
            </a:r>
            <a:endParaRPr lang="fr-FR" sz="1600" dirty="0">
              <a:solidFill>
                <a:schemeClr val="tx2"/>
              </a:solidFill>
              <a:latin typeface="Calibri"/>
              <a:cs typeface="Calibri"/>
            </a:endParaRPr>
          </a:p>
          <a:p>
            <a:pPr marL="285750" indent="-285750">
              <a:spcBef>
                <a:spcPct val="0"/>
              </a:spcBef>
              <a:buFont typeface="Wingdings"/>
              <a:buChar char="Ø"/>
            </a:pPr>
            <a:r>
              <a:rPr lang="fr-FR" sz="1400" dirty="0">
                <a:solidFill>
                  <a:schemeClr val="tx2"/>
                </a:solidFill>
                <a:latin typeface="Calibri"/>
                <a:cs typeface="Calibri"/>
              </a:rPr>
              <a:t>L'expérimentation Bac pro/STS</a:t>
            </a:r>
          </a:p>
          <a:p>
            <a:pPr marL="285750" indent="-285750">
              <a:spcBef>
                <a:spcPct val="0"/>
              </a:spcBef>
              <a:buFont typeface="Wingdings"/>
              <a:buChar char="Ø"/>
            </a:pPr>
            <a:r>
              <a:rPr lang="fr-FR" sz="1400" dirty="0">
                <a:solidFill>
                  <a:schemeClr val="tx2"/>
                </a:solidFill>
                <a:latin typeface="Calibri"/>
                <a:cs typeface="Calibri"/>
              </a:rPr>
              <a:t>Suivi des enseignants </a:t>
            </a:r>
          </a:p>
          <a:p>
            <a:pPr marL="285750" indent="-285750">
              <a:spcBef>
                <a:spcPct val="0"/>
              </a:spcBef>
              <a:buFont typeface="Wingdings"/>
              <a:buChar char="Ø"/>
            </a:pPr>
            <a:r>
              <a:rPr lang="fr-FR" sz="1400" dirty="0">
                <a:solidFill>
                  <a:schemeClr val="tx2"/>
                </a:solidFill>
                <a:latin typeface="Calibri"/>
                <a:cs typeface="Calibri"/>
              </a:rPr>
              <a:t>Phase complémentaire</a:t>
            </a:r>
            <a:endParaRPr lang="fr-FR" sz="4400" dirty="0">
              <a:solidFill>
                <a:schemeClr val="tx2"/>
              </a:solidFill>
              <a:cs typeface="Arial"/>
            </a:endParaRPr>
          </a:p>
          <a:p>
            <a:pPr marL="0" indent="0">
              <a:spcBef>
                <a:spcPct val="0"/>
              </a:spcBef>
              <a:buFontTx/>
              <a:buNone/>
            </a:pPr>
            <a:endParaRPr lang="fr-FR" sz="1400" dirty="0">
              <a:solidFill>
                <a:schemeClr val="tx2"/>
              </a:solidFill>
              <a:latin typeface="Calibri"/>
              <a:cs typeface="Calibri"/>
            </a:endParaRPr>
          </a:p>
          <a:p>
            <a:pPr marL="0" indent="0">
              <a:spcBef>
                <a:spcPct val="0"/>
              </a:spcBef>
              <a:buFontTx/>
              <a:buNone/>
            </a:pPr>
            <a:r>
              <a:rPr lang="fr-FR" sz="1400" u="sng" dirty="0">
                <a:solidFill>
                  <a:schemeClr val="accent2">
                    <a:lumMod val="75000"/>
                  </a:schemeClr>
                </a:solidFill>
                <a:latin typeface="Calibri"/>
                <a:cs typeface="Calibri"/>
              </a:rPr>
              <a:t>4. Questions fréquentes &amp; informations utiles</a:t>
            </a:r>
          </a:p>
          <a:p>
            <a:pPr marL="0" indent="0">
              <a:spcBef>
                <a:spcPct val="0"/>
              </a:spcBef>
              <a:buFontTx/>
              <a:buNone/>
            </a:pPr>
            <a:endParaRPr lang="fr-FR" sz="1600" dirty="0">
              <a:latin typeface="Calibri"/>
              <a:cs typeface="Calibri"/>
            </a:endParaRPr>
          </a:p>
          <a:p>
            <a:pPr marL="0" indent="0">
              <a:spcBef>
                <a:spcPct val="0"/>
              </a:spcBef>
              <a:buFontTx/>
              <a:buNone/>
            </a:pPr>
            <a:endParaRPr lang="fr-FR" sz="4400" dirty="0">
              <a:cs typeface="Arial"/>
            </a:endParaRPr>
          </a:p>
          <a:p>
            <a:pPr marL="742950" indent="-742950">
              <a:spcBef>
                <a:spcPct val="0"/>
              </a:spcBef>
              <a:buFontTx/>
              <a:buAutoNum type="arabicParenR"/>
            </a:pPr>
            <a:endParaRPr lang="fr-FR" sz="4400" dirty="0">
              <a:cs typeface="Arial"/>
            </a:endParaRPr>
          </a:p>
          <a:p>
            <a:pPr marL="571500" indent="-571500">
              <a:spcBef>
                <a:spcPct val="0"/>
              </a:spcBef>
              <a:buFont typeface="Wingdings"/>
              <a:buChar char="Ø"/>
            </a:pPr>
            <a:endParaRPr lang="fr-FR" sz="4400" dirty="0">
              <a:cs typeface="Arial"/>
            </a:endParaRPr>
          </a:p>
          <a:p>
            <a:pPr marL="0" indent="0">
              <a:spcBef>
                <a:spcPct val="0"/>
              </a:spcBef>
              <a:buFontTx/>
              <a:buNone/>
            </a:pPr>
            <a:endParaRPr lang="fr-FR" sz="4400" dirty="0">
              <a:cs typeface="Arial"/>
            </a:endParaRPr>
          </a:p>
          <a:p>
            <a:pPr marL="0" indent="0">
              <a:spcBef>
                <a:spcPct val="0"/>
              </a:spcBef>
              <a:buFontTx/>
              <a:buNone/>
            </a:pPr>
            <a:endParaRPr lang="fr-FR" sz="4400" dirty="0">
              <a:cs typeface="Arial"/>
            </a:endParaRPr>
          </a:p>
        </p:txBody>
      </p:sp>
      <p:pic>
        <p:nvPicPr>
          <p:cNvPr id="3" name="Image 4">
            <a:extLst>
              <a:ext uri="{FF2B5EF4-FFF2-40B4-BE49-F238E27FC236}">
                <a16:creationId xmlns:a16="http://schemas.microsoft.com/office/drawing/2014/main" id="{347881D1-4CF3-4F1B-8188-C9809C091C6D}"/>
              </a:ext>
            </a:extLst>
          </p:cNvPr>
          <p:cNvPicPr>
            <a:picLocks noChangeAspect="1"/>
          </p:cNvPicPr>
          <p:nvPr/>
        </p:nvPicPr>
        <p:blipFill>
          <a:blip r:embed="rId4"/>
          <a:stretch>
            <a:fillRect/>
          </a:stretch>
        </p:blipFill>
        <p:spPr>
          <a:xfrm>
            <a:off x="289794" y="154736"/>
            <a:ext cx="2238375" cy="1200150"/>
          </a:xfrm>
          <a:prstGeom prst="rect">
            <a:avLst/>
          </a:prstGeom>
        </p:spPr>
      </p:pic>
    </p:spTree>
    <p:extLst>
      <p:ext uri="{BB962C8B-B14F-4D97-AF65-F5344CB8AC3E}">
        <p14:creationId xmlns:p14="http://schemas.microsoft.com/office/powerpoint/2010/main" val="1848435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4" y="190479"/>
            <a:ext cx="10515600" cy="709380"/>
          </a:xfrm>
        </p:spPr>
        <p:txBody>
          <a:bodyPr/>
          <a:lstStyle/>
          <a:p>
            <a:pPr algn="ctr"/>
            <a:r>
              <a:rPr lang="fr-FR" dirty="0">
                <a:solidFill>
                  <a:schemeClr val="accent2"/>
                </a:solidFill>
                <a:latin typeface="Calibri" panose="020F0502020204030204" pitchFamily="34" charset="0"/>
                <a:cs typeface="Calibri" panose="020F0502020204030204" pitchFamily="34" charset="0"/>
              </a:rPr>
              <a:t>Questions</a:t>
            </a:r>
            <a:r>
              <a:rPr lang="fr-FR" dirty="0">
                <a:solidFill>
                  <a:srgbClr val="FF0066"/>
                </a:solidFill>
                <a:latin typeface="Calibri" panose="020F0502020204030204" pitchFamily="34" charset="0"/>
                <a:cs typeface="Calibri" panose="020F0502020204030204" pitchFamily="34" charset="0"/>
              </a:rPr>
              <a:t> </a:t>
            </a:r>
            <a:r>
              <a:rPr lang="fr-FR" dirty="0">
                <a:solidFill>
                  <a:schemeClr val="accent2"/>
                </a:solidFill>
                <a:latin typeface="Calibri" panose="020F0502020204030204" pitchFamily="34" charset="0"/>
                <a:cs typeface="Calibri" panose="020F0502020204030204" pitchFamily="34" charset="0"/>
              </a:rPr>
              <a:t>fréquentes</a:t>
            </a:r>
          </a:p>
        </p:txBody>
      </p:sp>
      <p:pic>
        <p:nvPicPr>
          <p:cNvPr id="7" name="Image 6"/>
          <p:cNvPicPr/>
          <p:nvPr/>
        </p:nvPicPr>
        <p:blipFill>
          <a:blip r:embed="rId3"/>
          <a:stretch/>
        </p:blipFill>
        <p:spPr>
          <a:xfrm>
            <a:off x="8771760" y="143640"/>
            <a:ext cx="3420000" cy="524160"/>
          </a:xfrm>
          <a:prstGeom prst="rect">
            <a:avLst/>
          </a:prstGeom>
          <a:ln w="12600">
            <a:noFill/>
          </a:ln>
        </p:spPr>
      </p:pic>
      <p:sp>
        <p:nvSpPr>
          <p:cNvPr id="5" name="ZoneTexte 4">
            <a:extLst>
              <a:ext uri="{FF2B5EF4-FFF2-40B4-BE49-F238E27FC236}">
                <a16:creationId xmlns:a16="http://schemas.microsoft.com/office/drawing/2014/main" id="{0BD9F0C3-74ED-45FD-848E-C722E6D3F826}"/>
              </a:ext>
            </a:extLst>
          </p:cNvPr>
          <p:cNvSpPr txBox="1"/>
          <p:nvPr/>
        </p:nvSpPr>
        <p:spPr>
          <a:xfrm>
            <a:off x="1240111" y="1423731"/>
            <a:ext cx="10609211" cy="59093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chemeClr val="tx2"/>
                </a:solidFill>
                <a:latin typeface="Calibri"/>
                <a:cs typeface="Calibri"/>
              </a:rPr>
              <a:t>Je n'arrive pas à créer mon dossier</a:t>
            </a:r>
          </a:p>
          <a:p>
            <a:endParaRPr lang="fr-FR" dirty="0">
              <a:solidFill>
                <a:schemeClr val="tx2"/>
              </a:solidFill>
              <a:latin typeface="Calibri"/>
              <a:cs typeface="Calibri"/>
            </a:endParaRPr>
          </a:p>
          <a:p>
            <a:r>
              <a:rPr lang="fr-FR" dirty="0">
                <a:solidFill>
                  <a:schemeClr val="tx2"/>
                </a:solidFill>
                <a:latin typeface="Calibri"/>
                <a:cs typeface="Calibri"/>
              </a:rPr>
              <a:t>J'ai perdu mon mot de passe</a:t>
            </a:r>
            <a:endParaRPr lang="fr-FR" dirty="0">
              <a:solidFill>
                <a:schemeClr val="tx2"/>
              </a:solidFill>
              <a:cs typeface="Arial"/>
            </a:endParaRPr>
          </a:p>
          <a:p>
            <a:endParaRPr lang="fr-FR" dirty="0">
              <a:solidFill>
                <a:schemeClr val="tx2"/>
              </a:solidFill>
              <a:latin typeface="Calibri"/>
              <a:cs typeface="Calibri"/>
            </a:endParaRPr>
          </a:p>
          <a:p>
            <a:r>
              <a:rPr lang="fr-FR" dirty="0">
                <a:solidFill>
                  <a:schemeClr val="tx2"/>
                </a:solidFill>
                <a:latin typeface="Calibri"/>
                <a:cs typeface="Calibri"/>
              </a:rPr>
              <a:t>J'ai fait un dossier </a:t>
            </a:r>
            <a:r>
              <a:rPr lang="fr-FR" dirty="0" err="1">
                <a:solidFill>
                  <a:schemeClr val="tx2"/>
                </a:solidFill>
                <a:latin typeface="Calibri"/>
                <a:cs typeface="Calibri"/>
              </a:rPr>
              <a:t>Parcoursup</a:t>
            </a:r>
            <a:r>
              <a:rPr lang="fr-FR" dirty="0">
                <a:solidFill>
                  <a:schemeClr val="tx2"/>
                </a:solidFill>
                <a:latin typeface="Calibri"/>
                <a:cs typeface="Calibri"/>
              </a:rPr>
              <a:t> en 2018 mes codes ne fonctionnent plus cette année, comment faire ?</a:t>
            </a:r>
          </a:p>
          <a:p>
            <a:endParaRPr lang="fr-FR" dirty="0">
              <a:solidFill>
                <a:schemeClr val="tx2"/>
              </a:solidFill>
              <a:latin typeface="Calibri"/>
              <a:cs typeface="Calibri"/>
            </a:endParaRPr>
          </a:p>
          <a:p>
            <a:r>
              <a:rPr lang="fr-FR" dirty="0">
                <a:solidFill>
                  <a:schemeClr val="tx2"/>
                </a:solidFill>
                <a:latin typeface="Calibri"/>
                <a:cs typeface="Calibri"/>
              </a:rPr>
              <a:t>Il y a une erreur sur ma scolarité</a:t>
            </a:r>
          </a:p>
          <a:p>
            <a:endParaRPr lang="fr-FR" dirty="0">
              <a:solidFill>
                <a:schemeClr val="tx2"/>
              </a:solidFill>
              <a:latin typeface="Calibri"/>
              <a:cs typeface="Calibri"/>
            </a:endParaRPr>
          </a:p>
          <a:p>
            <a:r>
              <a:rPr lang="fr-FR" dirty="0">
                <a:solidFill>
                  <a:schemeClr val="tx2"/>
                </a:solidFill>
                <a:latin typeface="Calibri"/>
                <a:cs typeface="Calibri"/>
              </a:rPr>
              <a:t>Je ne trouve pas la formation que je souhaite sélectionner</a:t>
            </a:r>
          </a:p>
          <a:p>
            <a:endParaRPr lang="fr-FR" dirty="0">
              <a:solidFill>
                <a:schemeClr val="tx2"/>
              </a:solidFill>
              <a:latin typeface="Calibri"/>
              <a:cs typeface="Calibri"/>
            </a:endParaRPr>
          </a:p>
          <a:p>
            <a:r>
              <a:rPr lang="fr-FR" dirty="0">
                <a:solidFill>
                  <a:schemeClr val="tx2"/>
                </a:solidFill>
                <a:latin typeface="Calibri"/>
                <a:cs typeface="Calibri"/>
              </a:rPr>
              <a:t>Est-ce que je peux modifier mon projet de formation motivé après le 14 mars ?</a:t>
            </a:r>
          </a:p>
          <a:p>
            <a:endParaRPr lang="fr-FR" dirty="0">
              <a:solidFill>
                <a:schemeClr val="tx2"/>
              </a:solidFill>
              <a:latin typeface="Calibri"/>
              <a:cs typeface="Calibri"/>
            </a:endParaRPr>
          </a:p>
          <a:p>
            <a:r>
              <a:rPr lang="fr-FR" dirty="0">
                <a:solidFill>
                  <a:schemeClr val="tx2"/>
                </a:solidFill>
                <a:latin typeface="Calibri"/>
                <a:cs typeface="Calibri"/>
              </a:rPr>
              <a:t>Je n'arrive pas à confirmer mon vœu pourquoi ?</a:t>
            </a:r>
          </a:p>
          <a:p>
            <a:endParaRPr lang="fr-FR" dirty="0">
              <a:solidFill>
                <a:schemeClr val="tx2"/>
              </a:solidFill>
              <a:latin typeface="Calibri"/>
              <a:cs typeface="Calibri"/>
            </a:endParaRPr>
          </a:p>
          <a:p>
            <a:r>
              <a:rPr lang="fr-FR" dirty="0">
                <a:solidFill>
                  <a:schemeClr val="tx2"/>
                </a:solidFill>
                <a:latin typeface="Calibri"/>
                <a:cs typeface="Calibri"/>
              </a:rPr>
              <a:t>Nous sommes le 15 mai, je n'ai que des vœux en attente quand est-ce que je vais avoir une réponse définitive ?</a:t>
            </a:r>
          </a:p>
          <a:p>
            <a:endParaRPr lang="fr-FR" dirty="0">
              <a:solidFill>
                <a:schemeClr val="tx2"/>
              </a:solidFill>
              <a:latin typeface="Calibri"/>
              <a:cs typeface="Calibri"/>
            </a:endParaRPr>
          </a:p>
          <a:p>
            <a:r>
              <a:rPr lang="fr-FR" dirty="0">
                <a:solidFill>
                  <a:schemeClr val="tx2"/>
                </a:solidFill>
                <a:latin typeface="Calibri"/>
                <a:cs typeface="Calibri"/>
              </a:rPr>
              <a:t>En répondant à une proposition j'ai perdu tous mes vœux en attente</a:t>
            </a:r>
            <a:endParaRPr lang="fr-FR" dirty="0">
              <a:solidFill>
                <a:schemeClr val="tx2"/>
              </a:solidFill>
            </a:endParaRPr>
          </a:p>
          <a:p>
            <a:endParaRPr lang="fr-FR" dirty="0">
              <a:solidFill>
                <a:schemeClr val="tx2"/>
              </a:solidFill>
              <a:latin typeface="Calibri"/>
              <a:cs typeface="Calibri"/>
            </a:endParaRPr>
          </a:p>
          <a:p>
            <a:r>
              <a:rPr lang="fr-FR" dirty="0">
                <a:solidFill>
                  <a:schemeClr val="tx2"/>
                </a:solidFill>
                <a:latin typeface="Calibri"/>
                <a:cs typeface="Calibri"/>
              </a:rPr>
              <a:t>J'avais des vœux en attente hier et ce matin j'ai tout perdu (démission générale)</a:t>
            </a:r>
          </a:p>
          <a:p>
            <a:endParaRPr lang="fr-FR" dirty="0">
              <a:solidFill>
                <a:schemeClr val="tx2"/>
              </a:solidFill>
              <a:latin typeface="Calibri"/>
              <a:cs typeface="Calibri"/>
            </a:endParaRPr>
          </a:p>
          <a:p>
            <a:endParaRPr lang="fr-FR" dirty="0">
              <a:solidFill>
                <a:schemeClr val="tx2"/>
              </a:solidFill>
              <a:latin typeface="Calibri"/>
              <a:cs typeface="Calibri"/>
            </a:endParaRPr>
          </a:p>
        </p:txBody>
      </p:sp>
      <p:pic>
        <p:nvPicPr>
          <p:cNvPr id="3" name="Image 4">
            <a:extLst>
              <a:ext uri="{FF2B5EF4-FFF2-40B4-BE49-F238E27FC236}">
                <a16:creationId xmlns:a16="http://schemas.microsoft.com/office/drawing/2014/main" id="{38DA9049-EA16-4526-84BB-6712ECD20A33}"/>
              </a:ext>
            </a:extLst>
          </p:cNvPr>
          <p:cNvPicPr>
            <a:picLocks noChangeAspect="1"/>
          </p:cNvPicPr>
          <p:nvPr/>
        </p:nvPicPr>
        <p:blipFill>
          <a:blip r:embed="rId4"/>
          <a:stretch>
            <a:fillRect/>
          </a:stretch>
        </p:blipFill>
        <p:spPr>
          <a:xfrm>
            <a:off x="146020" y="82848"/>
            <a:ext cx="1893319" cy="1013245"/>
          </a:xfrm>
          <a:prstGeom prst="rect">
            <a:avLst/>
          </a:prstGeom>
        </p:spPr>
      </p:pic>
    </p:spTree>
    <p:extLst>
      <p:ext uri="{BB962C8B-B14F-4D97-AF65-F5344CB8AC3E}">
        <p14:creationId xmlns:p14="http://schemas.microsoft.com/office/powerpoint/2010/main" val="4245600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634C8-84EC-4B57-816A-63475C229D8C}"/>
              </a:ext>
            </a:extLst>
          </p:cNvPr>
          <p:cNvSpPr>
            <a:spLocks noGrp="1"/>
          </p:cNvSpPr>
          <p:nvPr>
            <p:ph type="title"/>
          </p:nvPr>
        </p:nvSpPr>
        <p:spPr/>
        <p:txBody>
          <a:bodyPr/>
          <a:lstStyle/>
          <a:p>
            <a:pPr algn="ctr"/>
            <a:r>
              <a:rPr lang="fr-FR" dirty="0">
                <a:solidFill>
                  <a:schemeClr val="accent2"/>
                </a:solidFill>
                <a:latin typeface="Calibri"/>
                <a:cs typeface="Calibri"/>
              </a:rPr>
              <a:t>Infos utiles</a:t>
            </a:r>
          </a:p>
        </p:txBody>
      </p:sp>
      <p:sp>
        <p:nvSpPr>
          <p:cNvPr id="7" name="ZoneTexte 6">
            <a:extLst>
              <a:ext uri="{FF2B5EF4-FFF2-40B4-BE49-F238E27FC236}">
                <a16:creationId xmlns:a16="http://schemas.microsoft.com/office/drawing/2014/main" id="{CA612009-34E7-43B1-BED7-E9B8A929216F}"/>
              </a:ext>
            </a:extLst>
          </p:cNvPr>
          <p:cNvSpPr txBox="1"/>
          <p:nvPr/>
        </p:nvSpPr>
        <p:spPr>
          <a:xfrm>
            <a:off x="1723437" y="2490140"/>
            <a:ext cx="6430903"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chemeClr val="tx2"/>
                </a:solidFill>
                <a:latin typeface="Calibri"/>
                <a:cs typeface="Calibri"/>
              </a:rPr>
              <a:t>Numéro vert 0800400070 du lundi au vendredi 10h-16h</a:t>
            </a:r>
          </a:p>
          <a:p>
            <a:pPr algn="l"/>
            <a:endParaRPr lang="fr-FR" dirty="0">
              <a:solidFill>
                <a:schemeClr val="tx2"/>
              </a:solidFill>
              <a:latin typeface="Calibri"/>
              <a:cs typeface="Calibri"/>
            </a:endParaRPr>
          </a:p>
          <a:p>
            <a:r>
              <a:rPr lang="fr-FR" dirty="0">
                <a:solidFill>
                  <a:schemeClr val="tx2"/>
                </a:solidFill>
                <a:latin typeface="Calibri"/>
                <a:cs typeface="Calibri"/>
              </a:rPr>
              <a:t>La messagerie contact depuis le dossier candidat</a:t>
            </a:r>
          </a:p>
          <a:p>
            <a:endParaRPr lang="fr-FR" dirty="0">
              <a:solidFill>
                <a:schemeClr val="tx2"/>
              </a:solidFill>
              <a:latin typeface="Calibri"/>
              <a:cs typeface="Calibri"/>
            </a:endParaRPr>
          </a:p>
          <a:p>
            <a:r>
              <a:rPr lang="fr-FR" dirty="0">
                <a:solidFill>
                  <a:schemeClr val="tx2"/>
                </a:solidFill>
                <a:latin typeface="Calibri"/>
                <a:cs typeface="Calibri"/>
              </a:rPr>
              <a:t>Les réseaux sociaux pour suivre l'actu </a:t>
            </a:r>
            <a:r>
              <a:rPr lang="fr-FR" dirty="0" err="1">
                <a:solidFill>
                  <a:schemeClr val="tx2"/>
                </a:solidFill>
                <a:latin typeface="Calibri"/>
                <a:cs typeface="Calibri"/>
              </a:rPr>
              <a:t>Parcoursup</a:t>
            </a:r>
            <a:endParaRPr lang="fr-FR" dirty="0">
              <a:solidFill>
                <a:schemeClr val="tx2"/>
              </a:solidFill>
              <a:latin typeface="Calibri"/>
              <a:cs typeface="Calibri"/>
            </a:endParaRPr>
          </a:p>
        </p:txBody>
      </p:sp>
      <p:pic>
        <p:nvPicPr>
          <p:cNvPr id="3" name="Image 5">
            <a:extLst>
              <a:ext uri="{FF2B5EF4-FFF2-40B4-BE49-F238E27FC236}">
                <a16:creationId xmlns:a16="http://schemas.microsoft.com/office/drawing/2014/main" id="{C18B70D5-82A6-4A6F-8DF7-D1636EA816F6}"/>
              </a:ext>
            </a:extLst>
          </p:cNvPr>
          <p:cNvPicPr/>
          <p:nvPr/>
        </p:nvPicPr>
        <p:blipFill>
          <a:blip r:embed="rId2"/>
          <a:stretch/>
        </p:blipFill>
        <p:spPr>
          <a:xfrm>
            <a:off x="8772480" y="172431"/>
            <a:ext cx="3419640" cy="523800"/>
          </a:xfrm>
          <a:prstGeom prst="rect">
            <a:avLst/>
          </a:prstGeom>
          <a:ln w="12600">
            <a:noFill/>
          </a:ln>
        </p:spPr>
      </p:pic>
      <p:pic>
        <p:nvPicPr>
          <p:cNvPr id="4" name="Image 4">
            <a:extLst>
              <a:ext uri="{FF2B5EF4-FFF2-40B4-BE49-F238E27FC236}">
                <a16:creationId xmlns:a16="http://schemas.microsoft.com/office/drawing/2014/main" id="{BF5BD740-629C-4146-BBF0-7FB6ED0D1BB9}"/>
              </a:ext>
            </a:extLst>
          </p:cNvPr>
          <p:cNvPicPr>
            <a:picLocks noChangeAspect="1"/>
          </p:cNvPicPr>
          <p:nvPr/>
        </p:nvPicPr>
        <p:blipFill>
          <a:blip r:embed="rId3"/>
          <a:stretch>
            <a:fillRect/>
          </a:stretch>
        </p:blipFill>
        <p:spPr>
          <a:xfrm>
            <a:off x="146020" y="82848"/>
            <a:ext cx="1893319" cy="1013245"/>
          </a:xfrm>
          <a:prstGeom prst="rect">
            <a:avLst/>
          </a:prstGeom>
        </p:spPr>
      </p:pic>
      <p:pic>
        <p:nvPicPr>
          <p:cNvPr id="5" name="Image 5">
            <a:extLst>
              <a:ext uri="{FF2B5EF4-FFF2-40B4-BE49-F238E27FC236}">
                <a16:creationId xmlns:a16="http://schemas.microsoft.com/office/drawing/2014/main" id="{3C2B55A2-C0CA-4259-91EB-0E63A593D5B2}"/>
              </a:ext>
            </a:extLst>
          </p:cNvPr>
          <p:cNvPicPr>
            <a:picLocks noChangeAspect="1"/>
          </p:cNvPicPr>
          <p:nvPr/>
        </p:nvPicPr>
        <p:blipFill>
          <a:blip r:embed="rId4"/>
          <a:stretch>
            <a:fillRect/>
          </a:stretch>
        </p:blipFill>
        <p:spPr>
          <a:xfrm>
            <a:off x="5232400" y="4231358"/>
            <a:ext cx="6750755" cy="2431061"/>
          </a:xfrm>
          <a:prstGeom prst="rect">
            <a:avLst/>
          </a:prstGeom>
        </p:spPr>
      </p:pic>
    </p:spTree>
    <p:extLst>
      <p:ext uri="{BB962C8B-B14F-4D97-AF65-F5344CB8AC3E}">
        <p14:creationId xmlns:p14="http://schemas.microsoft.com/office/powerpoint/2010/main" val="408515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8"/>
          <p:cNvPicPr/>
          <p:nvPr/>
        </p:nvPicPr>
        <p:blipFill>
          <a:blip r:embed="rId3"/>
          <a:stretch/>
        </p:blipFill>
        <p:spPr>
          <a:xfrm>
            <a:off x="8772360" y="106892"/>
            <a:ext cx="3419640" cy="523800"/>
          </a:xfrm>
          <a:prstGeom prst="rect">
            <a:avLst/>
          </a:prstGeom>
          <a:ln w="12600">
            <a:noFill/>
          </a:ln>
        </p:spPr>
      </p:pic>
      <p:sp>
        <p:nvSpPr>
          <p:cNvPr id="4" name="Titre 3"/>
          <p:cNvSpPr>
            <a:spLocks noGrp="1"/>
          </p:cNvSpPr>
          <p:nvPr>
            <p:ph type="title"/>
          </p:nvPr>
        </p:nvSpPr>
        <p:spPr>
          <a:xfrm>
            <a:off x="2571749" y="630692"/>
            <a:ext cx="5502729" cy="711469"/>
          </a:xfrm>
        </p:spPr>
        <p:txBody>
          <a:bodyPr/>
          <a:lstStyle/>
          <a:p>
            <a:pPr algn="ctr"/>
            <a:r>
              <a:rPr lang="fr-FR" sz="3200" b="1" dirty="0">
                <a:solidFill>
                  <a:schemeClr val="accent2">
                    <a:lumMod val="75000"/>
                  </a:schemeClr>
                </a:solidFill>
                <a:latin typeface="Calibri"/>
                <a:cs typeface="Calibri"/>
              </a:rPr>
              <a:t>La procédure Parcoursup</a:t>
            </a:r>
            <a:r>
              <a:rPr lang="fr-FR" sz="3600" b="1" dirty="0">
                <a:solidFill>
                  <a:schemeClr val="accent2">
                    <a:lumMod val="75000"/>
                  </a:schemeClr>
                </a:solidFill>
                <a:latin typeface="Calibri"/>
                <a:cs typeface="Calibri"/>
              </a:rPr>
              <a:t> </a:t>
            </a:r>
            <a:endParaRPr lang="fr-FR">
              <a:solidFill>
                <a:schemeClr val="accent2">
                  <a:lumMod val="75000"/>
                </a:schemeClr>
              </a:solidFill>
            </a:endParaRPr>
          </a:p>
        </p:txBody>
      </p:sp>
      <p:sp>
        <p:nvSpPr>
          <p:cNvPr id="5" name="Espace réservé du texte 4"/>
          <p:cNvSpPr>
            <a:spLocks noGrp="1"/>
          </p:cNvSpPr>
          <p:nvPr>
            <p:ph type="body"/>
          </p:nvPr>
        </p:nvSpPr>
        <p:spPr>
          <a:xfrm>
            <a:off x="701560" y="2310286"/>
            <a:ext cx="10845582" cy="3804763"/>
          </a:xfrm>
        </p:spPr>
        <p:txBody>
          <a:bodyPr/>
          <a:lstStyle/>
          <a:p>
            <a:pPr marL="285750" indent="-285750">
              <a:lnSpc>
                <a:spcPct val="150000"/>
              </a:lnSpc>
              <a:buFont typeface="Arial" panose="020B0604020202020204" pitchFamily="34" charset="0"/>
              <a:buChar char="•"/>
            </a:pPr>
            <a:r>
              <a:rPr lang="fr-FR" sz="1800" b="1" dirty="0">
                <a:solidFill>
                  <a:schemeClr val="tx2"/>
                </a:solidFill>
              </a:rPr>
              <a:t>Procédure nationale de préinscription</a:t>
            </a:r>
          </a:p>
          <a:p>
            <a:pPr marL="285750" indent="-285750">
              <a:lnSpc>
                <a:spcPct val="150000"/>
              </a:lnSpc>
              <a:buFont typeface="Arial" panose="020B0604020202020204" pitchFamily="34" charset="0"/>
              <a:buChar char="•"/>
            </a:pPr>
            <a:r>
              <a:rPr lang="fr-FR" sz="1800" dirty="0">
                <a:solidFill>
                  <a:srgbClr val="203864"/>
                </a:solidFill>
                <a:latin typeface="Calibri"/>
              </a:rPr>
              <a:t>Inscription initiale du 1er cycle enseignement supérieur </a:t>
            </a:r>
          </a:p>
          <a:p>
            <a:pPr marL="285750" indent="-285750">
              <a:lnSpc>
                <a:spcPct val="150000"/>
              </a:lnSpc>
              <a:buFont typeface="Arial" panose="020B0604020202020204" pitchFamily="34" charset="0"/>
              <a:buChar char="•"/>
            </a:pPr>
            <a:r>
              <a:rPr lang="fr-FR" sz="1800" dirty="0">
                <a:solidFill>
                  <a:srgbClr val="203864"/>
                </a:solidFill>
                <a:latin typeface="Calibri"/>
              </a:rPr>
              <a:t>Tous candidats en préparation ou titulaire du baccalauréat (personnes remplissant le cadre réglementaire prévus pour l’accès à la formation) </a:t>
            </a:r>
            <a:endParaRPr lang="fr-FR" sz="1800">
              <a:solidFill>
                <a:srgbClr val="203864"/>
              </a:solidFill>
              <a:latin typeface="Calibri"/>
              <a:cs typeface="Calibri"/>
            </a:endParaRPr>
          </a:p>
          <a:p>
            <a:pPr marL="285750" indent="-285750">
              <a:lnSpc>
                <a:spcPct val="150000"/>
              </a:lnSpc>
              <a:buFont typeface="Arial" panose="020B0604020202020204" pitchFamily="34" charset="0"/>
              <a:buChar char="•"/>
            </a:pPr>
            <a:r>
              <a:rPr lang="fr-FR" sz="1800" dirty="0">
                <a:solidFill>
                  <a:srgbClr val="203864"/>
                </a:solidFill>
                <a:latin typeface="Calibri"/>
              </a:rPr>
              <a:t>Sans limite d’âge</a:t>
            </a:r>
          </a:p>
          <a:p>
            <a:pPr marL="285750" indent="-285750">
              <a:lnSpc>
                <a:spcPct val="150000"/>
              </a:lnSpc>
              <a:buFont typeface="Arial" panose="020B0604020202020204" pitchFamily="34" charset="0"/>
              <a:buChar char="•"/>
            </a:pPr>
            <a:r>
              <a:rPr lang="fr-FR" sz="1800" dirty="0">
                <a:solidFill>
                  <a:srgbClr val="203864"/>
                </a:solidFill>
                <a:latin typeface="Calibri"/>
              </a:rPr>
              <a:t>Emettre des vœux dans le 1</a:t>
            </a:r>
            <a:r>
              <a:rPr lang="fr-FR" sz="1800" baseline="30000" dirty="0">
                <a:solidFill>
                  <a:srgbClr val="203864"/>
                </a:solidFill>
                <a:latin typeface="Calibri"/>
              </a:rPr>
              <a:t>er</a:t>
            </a:r>
            <a:r>
              <a:rPr lang="fr-FR" sz="1800" dirty="0">
                <a:solidFill>
                  <a:srgbClr val="203864"/>
                </a:solidFill>
                <a:latin typeface="Calibri"/>
              </a:rPr>
              <a:t> cycle de l’enseignement supérieur</a:t>
            </a:r>
          </a:p>
          <a:p>
            <a:pPr marL="285750" indent="-285750">
              <a:lnSpc>
                <a:spcPct val="150000"/>
              </a:lnSpc>
              <a:buFont typeface="Arial" panose="020B0604020202020204" pitchFamily="34" charset="0"/>
              <a:buChar char="•"/>
            </a:pPr>
            <a:r>
              <a:rPr lang="fr-FR" sz="1800" dirty="0">
                <a:solidFill>
                  <a:srgbClr val="203864"/>
                </a:solidFill>
                <a:latin typeface="Calibri"/>
              </a:rPr>
              <a:t>Plateforme : outils d’informations et de formulation de vœux,</a:t>
            </a:r>
          </a:p>
          <a:p>
            <a:pPr marL="285750" indent="-285750">
              <a:lnSpc>
                <a:spcPct val="150000"/>
              </a:lnSpc>
              <a:buFont typeface="Arial" panose="020B0604020202020204" pitchFamily="34" charset="0"/>
              <a:buChar char="•"/>
            </a:pPr>
            <a:r>
              <a:rPr lang="fr-FR" sz="1800" dirty="0">
                <a:solidFill>
                  <a:srgbClr val="203864"/>
                </a:solidFill>
                <a:latin typeface="Calibri"/>
              </a:rPr>
              <a:t>Etablissements d’accueil:</a:t>
            </a:r>
          </a:p>
          <a:p>
            <a:pPr marL="358775" lvl="1">
              <a:lnSpc>
                <a:spcPct val="150000"/>
              </a:lnSpc>
              <a:buFont typeface="Wingdings" panose="05000000000000000000" pitchFamily="2" charset="2"/>
              <a:buChar char="Ø"/>
              <a:tabLst>
                <a:tab pos="1795463" algn="l"/>
              </a:tabLst>
            </a:pPr>
            <a:r>
              <a:rPr lang="fr-FR" sz="1400" dirty="0">
                <a:solidFill>
                  <a:srgbClr val="203864"/>
                </a:solidFill>
                <a:latin typeface="Calibri"/>
              </a:rPr>
              <a:t> collectent et examinent les vœux ( commissions pédagogiques d’examen des vœux),</a:t>
            </a:r>
          </a:p>
          <a:p>
            <a:pPr marL="358775" lvl="1">
              <a:lnSpc>
                <a:spcPct val="150000"/>
              </a:lnSpc>
              <a:buFont typeface="Wingdings" panose="05000000000000000000" pitchFamily="2" charset="2"/>
              <a:buChar char="Ø"/>
              <a:tabLst>
                <a:tab pos="1795463" algn="l"/>
              </a:tabLst>
            </a:pPr>
            <a:r>
              <a:rPr lang="fr-FR" sz="1400" dirty="0">
                <a:solidFill>
                  <a:srgbClr val="203864"/>
                </a:solidFill>
                <a:latin typeface="Calibri"/>
              </a:rPr>
              <a:t>font des propositions d’admission aux candidats (oui, oui-si et non)</a:t>
            </a:r>
          </a:p>
          <a:p>
            <a:pPr marL="285750" indent="-285750">
              <a:lnSpc>
                <a:spcPct val="150000"/>
              </a:lnSpc>
              <a:buFont typeface="Arial" panose="020B0604020202020204" pitchFamily="34" charset="0"/>
              <a:buChar char="•"/>
            </a:pPr>
            <a:r>
              <a:rPr lang="fr-FR" sz="1800" dirty="0">
                <a:solidFill>
                  <a:srgbClr val="203864"/>
                </a:solidFill>
                <a:latin typeface="Calibri"/>
              </a:rPr>
              <a:t>Formations sélectives /Non sélectives</a:t>
            </a:r>
          </a:p>
          <a:p>
            <a:pPr marL="285750" indent="-285750">
              <a:lnSpc>
                <a:spcPct val="150000"/>
              </a:lnSpc>
              <a:buFont typeface="Arial" panose="020B0604020202020204" pitchFamily="34" charset="0"/>
              <a:buChar char="•"/>
            </a:pPr>
            <a:endParaRPr lang="fr-FR" sz="1800" dirty="0">
              <a:solidFill>
                <a:srgbClr val="203864"/>
              </a:solidFill>
              <a:latin typeface="Calibri"/>
            </a:endParaRPr>
          </a:p>
        </p:txBody>
      </p:sp>
      <p:pic>
        <p:nvPicPr>
          <p:cNvPr id="7" name="Image 4">
            <a:extLst>
              <a:ext uri="{FF2B5EF4-FFF2-40B4-BE49-F238E27FC236}">
                <a16:creationId xmlns:a16="http://schemas.microsoft.com/office/drawing/2014/main" id="{D9F9075A-B3A6-4E9D-A6A9-BA0867EB3369}"/>
              </a:ext>
            </a:extLst>
          </p:cNvPr>
          <p:cNvPicPr>
            <a:picLocks noChangeAspect="1"/>
          </p:cNvPicPr>
          <p:nvPr/>
        </p:nvPicPr>
        <p:blipFill>
          <a:blip r:embed="rId4"/>
          <a:stretch>
            <a:fillRect/>
          </a:stretch>
        </p:blipFill>
        <p:spPr>
          <a:xfrm>
            <a:off x="289794" y="154736"/>
            <a:ext cx="2238375" cy="1200150"/>
          </a:xfrm>
          <a:prstGeom prst="rect">
            <a:avLst/>
          </a:prstGeom>
        </p:spPr>
      </p:pic>
    </p:spTree>
    <p:extLst>
      <p:ext uri="{BB962C8B-B14F-4D97-AF65-F5344CB8AC3E}">
        <p14:creationId xmlns:p14="http://schemas.microsoft.com/office/powerpoint/2010/main" val="2591408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8" name="TextShape 1"/>
          <p:cNvSpPr txBox="1"/>
          <p:nvPr/>
        </p:nvSpPr>
        <p:spPr>
          <a:xfrm>
            <a:off x="1282464" y="946260"/>
            <a:ext cx="9625021" cy="390780"/>
          </a:xfrm>
          <a:prstGeom prst="rect">
            <a:avLst/>
          </a:prstGeom>
          <a:noFill/>
          <a:ln w="12600">
            <a:noFill/>
          </a:ln>
        </p:spPr>
        <p:txBody>
          <a:bodyPr anchor="ctr" anchorCtr="1"/>
          <a:lstStyle/>
          <a:p>
            <a:pPr algn="ctr">
              <a:lnSpc>
                <a:spcPct val="90000"/>
              </a:lnSpc>
            </a:pPr>
            <a:r>
              <a:rPr lang="fr-FR" sz="3200" b="1" dirty="0">
                <a:solidFill>
                  <a:schemeClr val="accent2">
                    <a:lumMod val="75000"/>
                  </a:schemeClr>
                </a:solidFill>
                <a:latin typeface="Calibri"/>
                <a:ea typeface="+mj-ea"/>
                <a:cs typeface="Calibri"/>
              </a:rPr>
              <a:t>Parcoursup</a:t>
            </a:r>
            <a:r>
              <a:rPr lang="fr-FR" sz="3600" b="1" dirty="0">
                <a:solidFill>
                  <a:schemeClr val="accent2">
                    <a:lumMod val="75000"/>
                  </a:schemeClr>
                </a:solidFill>
                <a:latin typeface="Calibri"/>
                <a:ea typeface="+mj-ea"/>
                <a:cs typeface="Calibri"/>
              </a:rPr>
              <a:t>: </a:t>
            </a:r>
            <a:r>
              <a:rPr lang="fr-FR" sz="2400" b="1" dirty="0">
                <a:solidFill>
                  <a:schemeClr val="accent2">
                    <a:lumMod val="75000"/>
                  </a:schemeClr>
                </a:solidFill>
                <a:latin typeface="Calibri"/>
                <a:ea typeface="+mj-ea"/>
                <a:cs typeface="Calibri"/>
              </a:rPr>
              <a:t>Cadre règlementaire &amp; objectifs</a:t>
            </a:r>
            <a:endParaRPr lang="fr-FR" sz="2400" b="1">
              <a:solidFill>
                <a:schemeClr val="accent2">
                  <a:lumMod val="75000"/>
                </a:schemeClr>
              </a:solidFill>
              <a:latin typeface="Calibri"/>
              <a:ea typeface="+mj-ea"/>
              <a:cs typeface="Calibri"/>
            </a:endParaRPr>
          </a:p>
        </p:txBody>
      </p:sp>
      <p:sp>
        <p:nvSpPr>
          <p:cNvPr id="479" name="TextShape 2"/>
          <p:cNvSpPr txBox="1"/>
          <p:nvPr/>
        </p:nvSpPr>
        <p:spPr>
          <a:xfrm>
            <a:off x="988550" y="1867680"/>
            <a:ext cx="9787480" cy="4059591"/>
          </a:xfrm>
          <a:prstGeom prst="rect">
            <a:avLst/>
          </a:prstGeom>
          <a:noFill/>
          <a:ln w="12600">
            <a:noFill/>
          </a:ln>
        </p:spPr>
        <p:txBody>
          <a:bodyPr/>
          <a:lstStyle/>
          <a:p>
            <a:r>
              <a:rPr lang="fr-FR" b="1" dirty="0">
                <a:solidFill>
                  <a:schemeClr val="tx2"/>
                </a:solidFill>
              </a:rPr>
              <a:t>Loi n°2018-166 du 8 mars 2018 relative à l’orientation et à la réussite des étudiants</a:t>
            </a:r>
          </a:p>
          <a:p>
            <a:endParaRPr lang="fr-FR" sz="1600" b="1" dirty="0">
              <a:solidFill>
                <a:schemeClr val="tx2"/>
              </a:solidFill>
            </a:endParaRPr>
          </a:p>
          <a:p>
            <a:r>
              <a:rPr lang="fr-FR" sz="1600" b="1" dirty="0">
                <a:solidFill>
                  <a:schemeClr val="tx2"/>
                </a:solidFill>
              </a:rPr>
              <a:t>Enjeu </a:t>
            </a:r>
            <a:r>
              <a:rPr lang="fr-FR" sz="1600" dirty="0"/>
              <a:t>Réussite des étudiants </a:t>
            </a:r>
          </a:p>
          <a:p>
            <a:r>
              <a:rPr lang="fr-FR" sz="1200" dirty="0"/>
              <a:t>Nécessite un accompagnement exigent de tous les intervenants équipe pédagogique/équipe éducative dont Psy EN EDCO.</a:t>
            </a:r>
          </a:p>
          <a:p>
            <a:endParaRPr lang="fr-FR" sz="1200" dirty="0"/>
          </a:p>
          <a:p>
            <a:pPr>
              <a:lnSpc>
                <a:spcPct val="114000"/>
              </a:lnSpc>
            </a:pPr>
            <a:r>
              <a:rPr lang="fr-FR" sz="1600" b="1" dirty="0">
                <a:solidFill>
                  <a:schemeClr val="tx2"/>
                </a:solidFill>
              </a:rPr>
              <a:t>Renforcer l’égalité entre les étudiants sur trois plans :</a:t>
            </a:r>
          </a:p>
          <a:p>
            <a:pPr marL="285750" indent="-285750">
              <a:lnSpc>
                <a:spcPct val="114000"/>
              </a:lnSpc>
              <a:buFont typeface="Wingdings" pitchFamily="2" charset="2"/>
              <a:buChar char="ü"/>
            </a:pPr>
            <a:r>
              <a:rPr lang="fr-FR" sz="1600" b="1" dirty="0">
                <a:solidFill>
                  <a:schemeClr val="tx2"/>
                </a:solidFill>
              </a:rPr>
              <a:t>L’égalité face à l’information :</a:t>
            </a:r>
          </a:p>
          <a:p>
            <a:pPr marL="1657350" lvl="3" indent="-285750">
              <a:lnSpc>
                <a:spcPct val="114000"/>
              </a:lnSpc>
              <a:buFont typeface="Wingdings" pitchFamily="2" charset="2"/>
              <a:buChar char="ü"/>
            </a:pPr>
            <a:r>
              <a:rPr lang="fr-FR" sz="1200" dirty="0"/>
              <a:t>Garantir un même niveau d’information</a:t>
            </a:r>
          </a:p>
          <a:p>
            <a:pPr marL="1657350" lvl="3" indent="-285750">
              <a:lnSpc>
                <a:spcPct val="114000"/>
              </a:lnSpc>
              <a:buFont typeface="Wingdings" pitchFamily="2" charset="2"/>
              <a:buChar char="ü"/>
            </a:pPr>
            <a:r>
              <a:rPr lang="fr-FR" sz="1200" dirty="0"/>
              <a:t>Accéder à l’ensemble de l’offre présente sur le territoire</a:t>
            </a:r>
          </a:p>
          <a:p>
            <a:pPr marL="1657350" lvl="3" indent="-285750">
              <a:lnSpc>
                <a:spcPct val="114000"/>
              </a:lnSpc>
              <a:buFont typeface="Wingdings" pitchFamily="2" charset="2"/>
              <a:buChar char="ü"/>
            </a:pPr>
            <a:r>
              <a:rPr lang="fr-FR" sz="1200" dirty="0"/>
              <a:t>Rendre l’offre claire et lisible </a:t>
            </a:r>
          </a:p>
          <a:p>
            <a:pPr marL="285750" lvl="3" indent="-285750">
              <a:lnSpc>
                <a:spcPct val="114000"/>
              </a:lnSpc>
              <a:buFont typeface="Wingdings" pitchFamily="2" charset="2"/>
              <a:buChar char="ü"/>
            </a:pPr>
            <a:r>
              <a:rPr lang="fr-FR" sz="1600" b="1" dirty="0">
                <a:solidFill>
                  <a:schemeClr val="tx2"/>
                </a:solidFill>
              </a:rPr>
              <a:t>L’égalité face à la mobilité :</a:t>
            </a:r>
          </a:p>
          <a:p>
            <a:pPr marL="1657350" lvl="3" indent="-285750">
              <a:lnSpc>
                <a:spcPct val="114000"/>
              </a:lnSpc>
              <a:buFont typeface="Wingdings" pitchFamily="2" charset="2"/>
              <a:buChar char="ü"/>
            </a:pPr>
            <a:r>
              <a:rPr lang="fr-FR" sz="1200" dirty="0"/>
              <a:t>Agir sur les déterminismes sociaux et territoriaux de la mobilité</a:t>
            </a:r>
          </a:p>
          <a:p>
            <a:pPr marL="1657350" lvl="3" indent="-285750">
              <a:lnSpc>
                <a:spcPct val="114000"/>
              </a:lnSpc>
              <a:buFont typeface="Wingdings" pitchFamily="2" charset="2"/>
              <a:buChar char="ü"/>
            </a:pPr>
            <a:r>
              <a:rPr lang="fr-FR" sz="1200" dirty="0"/>
              <a:t>Mise en place d’un fond d’aide à la mobilité</a:t>
            </a:r>
            <a:endParaRPr lang="fr-FR" sz="1600" b="1" dirty="0">
              <a:solidFill>
                <a:schemeClr val="tx2"/>
              </a:solidFill>
            </a:endParaRPr>
          </a:p>
          <a:p>
            <a:pPr marL="285750" lvl="3" indent="-285750">
              <a:lnSpc>
                <a:spcPct val="114000"/>
              </a:lnSpc>
              <a:buFont typeface="Wingdings" pitchFamily="2" charset="2"/>
              <a:buChar char="ü"/>
            </a:pPr>
            <a:r>
              <a:rPr lang="fr-FR" sz="1600" b="1" dirty="0">
                <a:solidFill>
                  <a:schemeClr val="tx2"/>
                </a:solidFill>
              </a:rPr>
              <a:t>L’égalité d’accès aux filières courtes </a:t>
            </a:r>
            <a:r>
              <a:rPr lang="fr-FR" sz="1600" b="1" dirty="0" err="1">
                <a:solidFill>
                  <a:schemeClr val="tx2"/>
                </a:solidFill>
              </a:rPr>
              <a:t>professionnalisantes</a:t>
            </a:r>
            <a:r>
              <a:rPr lang="fr-FR" sz="1600" b="1" dirty="0">
                <a:solidFill>
                  <a:schemeClr val="tx2"/>
                </a:solidFill>
              </a:rPr>
              <a:t> :</a:t>
            </a:r>
          </a:p>
          <a:p>
            <a:pPr marL="1657350" lvl="6" indent="-285750">
              <a:lnSpc>
                <a:spcPct val="114000"/>
              </a:lnSpc>
              <a:buFont typeface="Wingdings" pitchFamily="2" charset="2"/>
              <a:buChar char="ü"/>
            </a:pPr>
            <a:r>
              <a:rPr lang="fr-FR" sz="1200" dirty="0"/>
              <a:t>Rénover les filières </a:t>
            </a:r>
            <a:r>
              <a:rPr lang="fr-FR" sz="1200" dirty="0" err="1"/>
              <a:t>professionnalisantes</a:t>
            </a:r>
            <a:r>
              <a:rPr lang="fr-FR" sz="1200" dirty="0"/>
              <a:t> </a:t>
            </a:r>
          </a:p>
          <a:p>
            <a:pPr marL="1657350" lvl="6" indent="-285750">
              <a:lnSpc>
                <a:spcPct val="114000"/>
              </a:lnSpc>
              <a:buFont typeface="Wingdings" pitchFamily="2" charset="2"/>
              <a:buChar char="ü"/>
            </a:pPr>
            <a:r>
              <a:rPr lang="fr-FR" sz="1200" dirty="0"/>
              <a:t>Permettre aux bacheliers pro et techno d’y trouver toute leur place</a:t>
            </a:r>
          </a:p>
          <a:p>
            <a:pPr marL="285750" lvl="3" indent="-285750">
              <a:buFont typeface="Wingdings" pitchFamily="2" charset="2"/>
              <a:buChar char="ü"/>
            </a:pPr>
            <a:endParaRPr lang="fr-FR" sz="1600" b="1" dirty="0">
              <a:solidFill>
                <a:schemeClr val="tx2"/>
              </a:solidFill>
            </a:endParaRPr>
          </a:p>
          <a:p>
            <a:endParaRPr dirty="0"/>
          </a:p>
        </p:txBody>
      </p:sp>
      <p:pic>
        <p:nvPicPr>
          <p:cNvPr id="480" name="Image 5"/>
          <p:cNvPicPr/>
          <p:nvPr/>
        </p:nvPicPr>
        <p:blipFill>
          <a:blip r:embed="rId3"/>
          <a:stretch/>
        </p:blipFill>
        <p:spPr>
          <a:xfrm>
            <a:off x="8772480" y="282600"/>
            <a:ext cx="3419640" cy="523800"/>
          </a:xfrm>
          <a:prstGeom prst="rect">
            <a:avLst/>
          </a:prstGeom>
          <a:ln w="12600">
            <a:noFill/>
          </a:ln>
        </p:spPr>
      </p:pic>
      <p:pic>
        <p:nvPicPr>
          <p:cNvPr id="2" name="Image 4">
            <a:extLst>
              <a:ext uri="{FF2B5EF4-FFF2-40B4-BE49-F238E27FC236}">
                <a16:creationId xmlns:a16="http://schemas.microsoft.com/office/drawing/2014/main" id="{99543477-8EFF-4214-9C8E-4F432168B7C1}"/>
              </a:ext>
            </a:extLst>
          </p:cNvPr>
          <p:cNvPicPr>
            <a:picLocks noChangeAspect="1"/>
          </p:cNvPicPr>
          <p:nvPr/>
        </p:nvPicPr>
        <p:blipFill>
          <a:blip r:embed="rId4"/>
          <a:stretch>
            <a:fillRect/>
          </a:stretch>
        </p:blipFill>
        <p:spPr>
          <a:xfrm>
            <a:off x="289794" y="154736"/>
            <a:ext cx="2238375" cy="12001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87" name="Image 5"/>
          <p:cNvPicPr/>
          <p:nvPr/>
        </p:nvPicPr>
        <p:blipFill>
          <a:blip r:embed="rId3"/>
          <a:stretch/>
        </p:blipFill>
        <p:spPr>
          <a:xfrm>
            <a:off x="8772480" y="174600"/>
            <a:ext cx="3419640" cy="523800"/>
          </a:xfrm>
          <a:prstGeom prst="rect">
            <a:avLst/>
          </a:prstGeom>
          <a:ln w="12600">
            <a:noFill/>
          </a:ln>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628" y="698401"/>
            <a:ext cx="8008300" cy="4938452"/>
          </a:xfrm>
          <a:prstGeom prst="rect">
            <a:avLst/>
          </a:prstGeom>
        </p:spPr>
      </p:pic>
      <p:sp>
        <p:nvSpPr>
          <p:cNvPr id="8" name="Flèche droite 7"/>
          <p:cNvSpPr/>
          <p:nvPr/>
        </p:nvSpPr>
        <p:spPr>
          <a:xfrm>
            <a:off x="9243796" y="2885986"/>
            <a:ext cx="767255" cy="282136"/>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0011051" y="2642333"/>
            <a:ext cx="2180949" cy="769441"/>
          </a:xfrm>
          <a:prstGeom prst="rect">
            <a:avLst/>
          </a:prstGeom>
          <a:noFill/>
        </p:spPr>
        <p:txBody>
          <a:bodyPr wrap="square" rtlCol="0">
            <a:spAutoFit/>
          </a:bodyPr>
          <a:lstStyle/>
          <a:p>
            <a:r>
              <a:rPr lang="fr-FR" sz="1600" u="sng" dirty="0">
                <a:solidFill>
                  <a:srgbClr val="FF0066"/>
                </a:solidFill>
                <a:latin typeface="Calibri" panose="020F0502020204030204" pitchFamily="34" charset="0"/>
                <a:cs typeface="Calibri" panose="020F0502020204030204" pitchFamily="34" charset="0"/>
              </a:rPr>
              <a:t>Délai de réponse  </a:t>
            </a:r>
          </a:p>
          <a:p>
            <a:r>
              <a:rPr lang="fr-FR" sz="1400" dirty="0">
                <a:solidFill>
                  <a:srgbClr val="FF0066"/>
                </a:solidFill>
                <a:latin typeface="Calibri" panose="020F0502020204030204" pitchFamily="34" charset="0"/>
                <a:cs typeface="Calibri" panose="020F0502020204030204" pitchFamily="34" charset="0"/>
              </a:rPr>
              <a:t>Du 15 au 19 mai : 5 jours</a:t>
            </a:r>
          </a:p>
          <a:p>
            <a:r>
              <a:rPr lang="fr-FR" sz="1400" dirty="0">
                <a:solidFill>
                  <a:srgbClr val="FF0066"/>
                </a:solidFill>
                <a:latin typeface="Calibri" panose="020F0502020204030204" pitchFamily="34" charset="0"/>
                <a:cs typeface="Calibri" panose="020F0502020204030204" pitchFamily="34" charset="0"/>
              </a:rPr>
              <a:t>A partir du 20 mai : 3 jours</a:t>
            </a:r>
          </a:p>
        </p:txBody>
      </p:sp>
      <p:sp>
        <p:nvSpPr>
          <p:cNvPr id="10" name="ZoneTexte 9"/>
          <p:cNvSpPr txBox="1"/>
          <p:nvPr/>
        </p:nvSpPr>
        <p:spPr>
          <a:xfrm>
            <a:off x="4656082" y="5749159"/>
            <a:ext cx="2123089" cy="646331"/>
          </a:xfrm>
          <a:prstGeom prst="rect">
            <a:avLst/>
          </a:prstGeom>
          <a:noFill/>
        </p:spPr>
        <p:txBody>
          <a:bodyPr wrap="square" rtlCol="0">
            <a:spAutoFit/>
          </a:bodyPr>
          <a:lstStyle/>
          <a:p>
            <a:r>
              <a:rPr lang="fr-FR" dirty="0">
                <a:solidFill>
                  <a:srgbClr val="FF0066"/>
                </a:solidFill>
                <a:latin typeface="Calibri" panose="020F0502020204030204" pitchFamily="34" charset="0"/>
                <a:cs typeface="Calibri" panose="020F0502020204030204" pitchFamily="34" charset="0"/>
              </a:rPr>
              <a:t>14 mars – </a:t>
            </a:r>
            <a:r>
              <a:rPr lang="fr-FR" b="1" dirty="0">
                <a:solidFill>
                  <a:srgbClr val="FF0066"/>
                </a:solidFill>
                <a:latin typeface="Calibri" panose="020F0502020204030204" pitchFamily="34" charset="0"/>
                <a:cs typeface="Calibri" panose="020F0502020204030204" pitchFamily="34" charset="0"/>
              </a:rPr>
              <a:t>minuit </a:t>
            </a:r>
            <a:r>
              <a:rPr lang="fr-FR" dirty="0">
                <a:solidFill>
                  <a:srgbClr val="FF0066"/>
                </a:solidFill>
                <a:latin typeface="Calibri" panose="020F0502020204030204" pitchFamily="34" charset="0"/>
                <a:cs typeface="Calibri" panose="020F0502020204030204" pitchFamily="34" charset="0"/>
              </a:rPr>
              <a:t>dernier délai</a:t>
            </a:r>
          </a:p>
        </p:txBody>
      </p:sp>
      <p:sp>
        <p:nvSpPr>
          <p:cNvPr id="11" name="Flèche droite 10"/>
          <p:cNvSpPr/>
          <p:nvPr/>
        </p:nvSpPr>
        <p:spPr>
          <a:xfrm rot="16200000" flipH="1">
            <a:off x="4066385" y="4594140"/>
            <a:ext cx="2165131" cy="144908"/>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a:off x="7336221" y="4750676"/>
            <a:ext cx="2154620" cy="1124607"/>
          </a:xfrm>
          <a:prstGeom prst="straightConnector1">
            <a:avLst/>
          </a:prstGeom>
          <a:ln w="254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490841" y="5636853"/>
            <a:ext cx="2385848" cy="1077218"/>
          </a:xfrm>
          <a:prstGeom prst="rect">
            <a:avLst/>
          </a:prstGeom>
          <a:noFill/>
        </p:spPr>
        <p:txBody>
          <a:bodyPr wrap="square" rtlCol="0">
            <a:spAutoFit/>
          </a:bodyPr>
          <a:lstStyle/>
          <a:p>
            <a:r>
              <a:rPr lang="fr-FR" sz="1600" u="sng" dirty="0">
                <a:solidFill>
                  <a:srgbClr val="FF0066"/>
                </a:solidFill>
                <a:latin typeface="Calibri" panose="020F0502020204030204" pitchFamily="34" charset="0"/>
                <a:cs typeface="Calibri" panose="020F0502020204030204" pitchFamily="34" charset="0"/>
              </a:rPr>
              <a:t>17 au 24 juin </a:t>
            </a:r>
          </a:p>
          <a:p>
            <a:r>
              <a:rPr lang="fr-FR" sz="1600" dirty="0">
                <a:solidFill>
                  <a:srgbClr val="FF0066"/>
                </a:solidFill>
                <a:latin typeface="Calibri" panose="020F0502020204030204" pitchFamily="34" charset="0"/>
                <a:cs typeface="Calibri" panose="020F0502020204030204" pitchFamily="34" charset="0"/>
              </a:rPr>
              <a:t>Suspension des réponses pendant les épreuves du baccalauréat</a:t>
            </a:r>
          </a:p>
        </p:txBody>
      </p:sp>
      <p:pic>
        <p:nvPicPr>
          <p:cNvPr id="3" name="Image 4">
            <a:extLst>
              <a:ext uri="{FF2B5EF4-FFF2-40B4-BE49-F238E27FC236}">
                <a16:creationId xmlns:a16="http://schemas.microsoft.com/office/drawing/2014/main" id="{92D477D1-F128-4E4C-82ED-585F26DBD707}"/>
              </a:ext>
            </a:extLst>
          </p:cNvPr>
          <p:cNvPicPr>
            <a:picLocks noChangeAspect="1"/>
          </p:cNvPicPr>
          <p:nvPr/>
        </p:nvPicPr>
        <p:blipFill>
          <a:blip r:embed="rId5"/>
          <a:stretch>
            <a:fillRect/>
          </a:stretch>
        </p:blipFill>
        <p:spPr>
          <a:xfrm>
            <a:off x="74133" y="-3414"/>
            <a:ext cx="1792677" cy="9557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5">
            <a:extLst>
              <a:ext uri="{FF2B5EF4-FFF2-40B4-BE49-F238E27FC236}">
                <a16:creationId xmlns:a16="http://schemas.microsoft.com/office/drawing/2014/main" id="{0343A0D8-FECB-4D71-8E51-862913C08489}"/>
              </a:ext>
            </a:extLst>
          </p:cNvPr>
          <p:cNvPicPr/>
          <p:nvPr/>
        </p:nvPicPr>
        <p:blipFill>
          <a:blip r:embed="rId2"/>
          <a:stretch/>
        </p:blipFill>
        <p:spPr>
          <a:xfrm>
            <a:off x="8772479" y="232559"/>
            <a:ext cx="3419640" cy="523800"/>
          </a:xfrm>
          <a:prstGeom prst="rect">
            <a:avLst/>
          </a:prstGeom>
          <a:ln w="12600">
            <a:noFill/>
          </a:ln>
        </p:spPr>
      </p:pic>
      <p:sp>
        <p:nvSpPr>
          <p:cNvPr id="6" name="TextShape 1">
            <a:extLst>
              <a:ext uri="{FF2B5EF4-FFF2-40B4-BE49-F238E27FC236}">
                <a16:creationId xmlns:a16="http://schemas.microsoft.com/office/drawing/2014/main" id="{18C7EB49-B11A-4A73-8B76-53B3453F541D}"/>
              </a:ext>
            </a:extLst>
          </p:cNvPr>
          <p:cNvSpPr txBox="1"/>
          <p:nvPr/>
        </p:nvSpPr>
        <p:spPr>
          <a:xfrm>
            <a:off x="2300151" y="305622"/>
            <a:ext cx="7072804" cy="629493"/>
          </a:xfrm>
          <a:prstGeom prst="rect">
            <a:avLst/>
          </a:prstGeom>
          <a:noFill/>
          <a:ln w="12600">
            <a:noFill/>
          </a:ln>
        </p:spPr>
        <p:txBody>
          <a:bodyPr anchor="ctr" anchorCtr="1"/>
          <a:lstStyle/>
          <a:p>
            <a:pPr algn="ctr">
              <a:lnSpc>
                <a:spcPct val="90000"/>
              </a:lnSpc>
            </a:pPr>
            <a:r>
              <a:rPr lang="fr-FR" sz="2800" b="1" dirty="0">
                <a:solidFill>
                  <a:schemeClr val="accent2">
                    <a:lumMod val="75000"/>
                  </a:schemeClr>
                </a:solidFill>
                <a:latin typeface="Calibri"/>
                <a:ea typeface="+mj-ea"/>
                <a:cs typeface="Calibri"/>
              </a:rPr>
              <a:t>Calendrier</a:t>
            </a:r>
          </a:p>
        </p:txBody>
      </p:sp>
      <p:sp>
        <p:nvSpPr>
          <p:cNvPr id="11" name="ZoneTexte 10">
            <a:extLst>
              <a:ext uri="{FF2B5EF4-FFF2-40B4-BE49-F238E27FC236}">
                <a16:creationId xmlns:a16="http://schemas.microsoft.com/office/drawing/2014/main" id="{03A4242A-0C3E-4EA5-844C-51BED2BBDCD0}"/>
              </a:ext>
            </a:extLst>
          </p:cNvPr>
          <p:cNvSpPr txBox="1"/>
          <p:nvPr/>
        </p:nvSpPr>
        <p:spPr>
          <a:xfrm>
            <a:off x="518964" y="2881914"/>
            <a:ext cx="10794330" cy="36009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dirty="0">
                <a:solidFill>
                  <a:srgbClr val="FF0066"/>
                </a:solidFill>
                <a:latin typeface="Calibri"/>
                <a:cs typeface="Calibri"/>
              </a:rPr>
              <a:t>Autres dates à retenir </a:t>
            </a:r>
          </a:p>
          <a:p>
            <a:pPr algn="just"/>
            <a:r>
              <a:rPr lang="fr-FR" sz="1300" dirty="0">
                <a:solidFill>
                  <a:schemeClr val="accent2"/>
                </a:solidFill>
                <a:latin typeface="Calibri"/>
                <a:cs typeface="Calibri"/>
              </a:rPr>
              <a:t>25 juin</a:t>
            </a:r>
            <a:r>
              <a:rPr lang="fr-FR" sz="1300" dirty="0">
                <a:solidFill>
                  <a:schemeClr val="tx2"/>
                </a:solidFill>
                <a:latin typeface="Calibri"/>
                <a:cs typeface="Calibri"/>
              </a:rPr>
              <a:t> : ouverture de la phase complémentaire</a:t>
            </a:r>
          </a:p>
          <a:p>
            <a:pPr algn="just"/>
            <a:endParaRPr lang="fr-FR" sz="1300" dirty="0">
              <a:solidFill>
                <a:schemeClr val="tx2"/>
              </a:solidFill>
              <a:latin typeface="Calibri"/>
              <a:cs typeface="Calibri"/>
            </a:endParaRPr>
          </a:p>
          <a:p>
            <a:pPr algn="just"/>
            <a:r>
              <a:rPr lang="fr-FR" sz="1300" dirty="0">
                <a:solidFill>
                  <a:schemeClr val="accent2"/>
                </a:solidFill>
                <a:latin typeface="Calibri"/>
                <a:cs typeface="Calibri"/>
              </a:rPr>
              <a:t>8 juillet</a:t>
            </a:r>
            <a:r>
              <a:rPr lang="fr-FR" sz="1300" dirty="0">
                <a:solidFill>
                  <a:schemeClr val="tx2"/>
                </a:solidFill>
                <a:latin typeface="Calibri"/>
                <a:cs typeface="Calibri"/>
              </a:rPr>
              <a:t> : ouverture des inscriptions administratives dans les formations d'accueil</a:t>
            </a:r>
          </a:p>
          <a:p>
            <a:pPr algn="just"/>
            <a:r>
              <a:rPr lang="fr-FR" sz="1300" dirty="0">
                <a:solidFill>
                  <a:schemeClr val="tx2"/>
                </a:solidFill>
                <a:latin typeface="Calibri"/>
                <a:cs typeface="Calibri"/>
              </a:rPr>
              <a:t>  </a:t>
            </a:r>
          </a:p>
          <a:p>
            <a:pPr algn="just"/>
            <a:r>
              <a:rPr lang="fr-FR" sz="1300" dirty="0">
                <a:solidFill>
                  <a:schemeClr val="accent2"/>
                </a:solidFill>
                <a:latin typeface="Calibri"/>
                <a:cs typeface="Calibri"/>
              </a:rPr>
              <a:t>15 juillet</a:t>
            </a:r>
            <a:r>
              <a:rPr lang="fr-FR" sz="1300" dirty="0">
                <a:solidFill>
                  <a:schemeClr val="tx2"/>
                </a:solidFill>
                <a:latin typeface="Calibri"/>
                <a:cs typeface="Calibri"/>
              </a:rPr>
              <a:t> : Les candidats ayant </a:t>
            </a:r>
            <a:r>
              <a:rPr lang="fr-FR" sz="1300" dirty="0" smtClean="0">
                <a:solidFill>
                  <a:schemeClr val="tx2"/>
                </a:solidFill>
                <a:latin typeface="Calibri"/>
                <a:cs typeface="Calibri"/>
              </a:rPr>
              <a:t>confirmé </a:t>
            </a:r>
            <a:r>
              <a:rPr lang="fr-FR" sz="1300" dirty="0">
                <a:solidFill>
                  <a:schemeClr val="tx2"/>
                </a:solidFill>
                <a:latin typeface="Calibri"/>
                <a:cs typeface="Calibri"/>
              </a:rPr>
              <a:t>une proposition avant cette date doivent réaliser leur inscription administrative avant le </a:t>
            </a:r>
            <a:r>
              <a:rPr lang="fr-FR" sz="1300" dirty="0">
                <a:solidFill>
                  <a:schemeClr val="accent2"/>
                </a:solidFill>
                <a:latin typeface="Calibri"/>
                <a:cs typeface="Calibri"/>
              </a:rPr>
              <a:t>19 juillet</a:t>
            </a:r>
            <a:r>
              <a:rPr lang="fr-FR" sz="1300" dirty="0">
                <a:solidFill>
                  <a:schemeClr val="tx2"/>
                </a:solidFill>
                <a:latin typeface="Calibri"/>
                <a:cs typeface="Calibri"/>
              </a:rPr>
              <a:t> 12h.</a:t>
            </a:r>
            <a:endParaRPr lang="fr-FR" sz="1300" dirty="0">
              <a:solidFill>
                <a:schemeClr val="tx2"/>
              </a:solidFill>
              <a:cs typeface="Arial"/>
            </a:endParaRPr>
          </a:p>
          <a:p>
            <a:pPr algn="just"/>
            <a:r>
              <a:rPr lang="fr-FR" sz="1300" dirty="0">
                <a:solidFill>
                  <a:schemeClr val="tx2"/>
                </a:solidFill>
                <a:latin typeface="Calibri"/>
                <a:cs typeface="Calibri"/>
              </a:rPr>
              <a:t>(entre le 15 et le 19 juillet les candidats qui ont confirmé leur proposition auront la possibilité de s'inscrire administrativement jusqu'au 27 août 17h).</a:t>
            </a:r>
          </a:p>
          <a:p>
            <a:pPr algn="just"/>
            <a:endParaRPr lang="fr-FR" sz="1300" dirty="0">
              <a:solidFill>
                <a:schemeClr val="tx2"/>
              </a:solidFill>
              <a:latin typeface="Calibri"/>
              <a:cs typeface="Calibri"/>
            </a:endParaRPr>
          </a:p>
          <a:p>
            <a:pPr algn="just"/>
            <a:r>
              <a:rPr lang="fr-FR" sz="1300" dirty="0">
                <a:solidFill>
                  <a:schemeClr val="accent2"/>
                </a:solidFill>
                <a:latin typeface="Calibri"/>
                <a:cs typeface="Calibri"/>
              </a:rPr>
              <a:t>17 juillet </a:t>
            </a:r>
            <a:r>
              <a:rPr lang="fr-FR" sz="1300" dirty="0">
                <a:solidFill>
                  <a:schemeClr val="tx2"/>
                </a:solidFill>
                <a:latin typeface="Calibri"/>
                <a:cs typeface="Calibri"/>
              </a:rPr>
              <a:t>: Les candidats qui ont un "oui avec maintien de vœux en attente" doivent effectuer l'inscription administrative dans la formation qu'ils ont accepté. </a:t>
            </a:r>
            <a:r>
              <a:rPr lang="fr-FR" sz="1300" b="1" dirty="0">
                <a:solidFill>
                  <a:schemeClr val="tx2"/>
                </a:solidFill>
                <a:latin typeface="Calibri"/>
                <a:cs typeface="Calibri"/>
              </a:rPr>
              <a:t>Aucune obligation de renoncer aux vœux en attente.</a:t>
            </a:r>
          </a:p>
          <a:p>
            <a:pPr algn="just"/>
            <a:r>
              <a:rPr lang="fr-FR" sz="1300" dirty="0">
                <a:solidFill>
                  <a:schemeClr val="tx2"/>
                </a:solidFill>
                <a:latin typeface="Calibri"/>
                <a:cs typeface="Calibri"/>
              </a:rPr>
              <a:t>Les dernières propositions seront envoyées le 17 juillet matin.</a:t>
            </a:r>
          </a:p>
          <a:p>
            <a:pPr algn="just"/>
            <a:endParaRPr lang="fr-FR" sz="1300" dirty="0">
              <a:solidFill>
                <a:schemeClr val="tx2"/>
              </a:solidFill>
              <a:latin typeface="Calibri"/>
              <a:cs typeface="Calibri"/>
            </a:endParaRPr>
          </a:p>
          <a:p>
            <a:pPr algn="just"/>
            <a:r>
              <a:rPr lang="fr-FR" sz="1300" dirty="0">
                <a:solidFill>
                  <a:schemeClr val="accent2"/>
                </a:solidFill>
                <a:latin typeface="Calibri"/>
                <a:cs typeface="Calibri"/>
              </a:rPr>
              <a:t>19 juillet</a:t>
            </a:r>
            <a:r>
              <a:rPr lang="fr-FR" sz="1300" dirty="0">
                <a:solidFill>
                  <a:schemeClr val="tx2"/>
                </a:solidFill>
                <a:latin typeface="Calibri"/>
                <a:cs typeface="Calibri"/>
              </a:rPr>
              <a:t> : fin de la phase principale</a:t>
            </a:r>
          </a:p>
          <a:p>
            <a:pPr algn="just"/>
            <a:endParaRPr lang="fr-FR" sz="1300" dirty="0">
              <a:solidFill>
                <a:schemeClr val="tx2"/>
              </a:solidFill>
              <a:latin typeface="Calibri"/>
              <a:cs typeface="Calibri"/>
            </a:endParaRPr>
          </a:p>
          <a:p>
            <a:pPr algn="just"/>
            <a:r>
              <a:rPr lang="fr-FR" sz="1300" dirty="0">
                <a:solidFill>
                  <a:schemeClr val="accent2"/>
                </a:solidFill>
                <a:latin typeface="Calibri"/>
                <a:cs typeface="Calibri"/>
              </a:rPr>
              <a:t>20 juillet au 20 août</a:t>
            </a:r>
            <a:r>
              <a:rPr lang="fr-FR" sz="1300" dirty="0">
                <a:solidFill>
                  <a:schemeClr val="tx2"/>
                </a:solidFill>
                <a:latin typeface="Calibri"/>
                <a:cs typeface="Calibri"/>
              </a:rPr>
              <a:t> : suspension des réponses pour les formations sélectives. </a:t>
            </a:r>
          </a:p>
          <a:p>
            <a:pPr algn="just"/>
            <a:endParaRPr lang="fr-FR" sz="1300" dirty="0">
              <a:solidFill>
                <a:schemeClr val="tx2"/>
              </a:solidFill>
              <a:latin typeface="Calibri"/>
              <a:cs typeface="Calibri"/>
            </a:endParaRPr>
          </a:p>
          <a:p>
            <a:pPr algn="just"/>
            <a:r>
              <a:rPr lang="fr-FR" sz="1300" dirty="0">
                <a:solidFill>
                  <a:schemeClr val="accent2"/>
                </a:solidFill>
                <a:latin typeface="Calibri"/>
                <a:cs typeface="Calibri"/>
              </a:rPr>
              <a:t>14 septembre</a:t>
            </a:r>
            <a:r>
              <a:rPr lang="fr-FR" sz="1300" dirty="0">
                <a:solidFill>
                  <a:schemeClr val="tx2"/>
                </a:solidFill>
                <a:latin typeface="Calibri"/>
                <a:cs typeface="Calibri"/>
              </a:rPr>
              <a:t> : fin de la phase complémentaire</a:t>
            </a:r>
          </a:p>
        </p:txBody>
      </p:sp>
      <p:sp>
        <p:nvSpPr>
          <p:cNvPr id="2" name="ZoneTexte 1"/>
          <p:cNvSpPr txBox="1"/>
          <p:nvPr/>
        </p:nvSpPr>
        <p:spPr>
          <a:xfrm>
            <a:off x="1422707" y="1609200"/>
            <a:ext cx="1708718" cy="923330"/>
          </a:xfrm>
          <a:prstGeom prst="rect">
            <a:avLst/>
          </a:prstGeom>
          <a:noFill/>
          <a:ln w="25400">
            <a:solidFill>
              <a:srgbClr val="FF0066"/>
            </a:solidFill>
          </a:ln>
        </p:spPr>
        <p:txBody>
          <a:bodyPr wrap="square" rtlCol="0">
            <a:spAutoFit/>
          </a:bodyPr>
          <a:lstStyle/>
          <a:p>
            <a:pPr algn="ctr"/>
            <a:r>
              <a:rPr lang="fr-FR" b="1" dirty="0">
                <a:solidFill>
                  <a:schemeClr val="tx2"/>
                </a:solidFill>
                <a:latin typeface="Calibri" panose="020F0502020204030204" pitchFamily="34" charset="0"/>
                <a:cs typeface="Calibri" panose="020F0502020204030204" pitchFamily="34" charset="0"/>
              </a:rPr>
              <a:t>1</a:t>
            </a:r>
            <a:r>
              <a:rPr lang="fr-FR" b="1" baseline="30000" dirty="0">
                <a:solidFill>
                  <a:schemeClr val="tx2"/>
                </a:solidFill>
                <a:latin typeface="Calibri" panose="020F0502020204030204" pitchFamily="34" charset="0"/>
                <a:cs typeface="Calibri" panose="020F0502020204030204" pitchFamily="34" charset="0"/>
              </a:rPr>
              <a:t>er</a:t>
            </a:r>
            <a:r>
              <a:rPr lang="fr-FR" b="1" dirty="0">
                <a:solidFill>
                  <a:schemeClr val="tx2"/>
                </a:solidFill>
                <a:latin typeface="Calibri" panose="020F0502020204030204" pitchFamily="34" charset="0"/>
                <a:cs typeface="Calibri" panose="020F0502020204030204" pitchFamily="34" charset="0"/>
              </a:rPr>
              <a:t> point d’étape</a:t>
            </a:r>
          </a:p>
          <a:p>
            <a:pPr algn="ctr"/>
            <a:r>
              <a:rPr lang="fr-FR" dirty="0">
                <a:solidFill>
                  <a:schemeClr val="tx2"/>
                </a:solidFill>
                <a:latin typeface="Calibri" panose="020F0502020204030204" pitchFamily="34" charset="0"/>
                <a:cs typeface="Calibri" panose="020F0502020204030204" pitchFamily="34" charset="0"/>
              </a:rPr>
              <a:t>25 au 27 juin</a:t>
            </a:r>
          </a:p>
        </p:txBody>
      </p:sp>
      <p:sp>
        <p:nvSpPr>
          <p:cNvPr id="7" name="ZoneTexte 6"/>
          <p:cNvSpPr txBox="1"/>
          <p:nvPr/>
        </p:nvSpPr>
        <p:spPr>
          <a:xfrm>
            <a:off x="5061770" y="1611715"/>
            <a:ext cx="1708718" cy="923330"/>
          </a:xfrm>
          <a:prstGeom prst="rect">
            <a:avLst/>
          </a:prstGeom>
          <a:noFill/>
          <a:ln w="25400">
            <a:solidFill>
              <a:srgbClr val="FF0066"/>
            </a:solidFill>
          </a:ln>
        </p:spPr>
        <p:txBody>
          <a:bodyPr wrap="square" rtlCol="0">
            <a:spAutoFit/>
          </a:bodyPr>
          <a:lstStyle/>
          <a:p>
            <a:pPr algn="ctr"/>
            <a:r>
              <a:rPr lang="fr-FR" b="1" dirty="0">
                <a:solidFill>
                  <a:schemeClr val="tx2"/>
                </a:solidFill>
                <a:latin typeface="Calibri" panose="020F0502020204030204" pitchFamily="34" charset="0"/>
                <a:cs typeface="Calibri" panose="020F0502020204030204" pitchFamily="34" charset="0"/>
              </a:rPr>
              <a:t>2ème point d’étape</a:t>
            </a:r>
          </a:p>
          <a:p>
            <a:pPr algn="ctr"/>
            <a:r>
              <a:rPr lang="fr-FR" dirty="0">
                <a:solidFill>
                  <a:schemeClr val="tx2"/>
                </a:solidFill>
                <a:latin typeface="Calibri" panose="020F0502020204030204" pitchFamily="34" charset="0"/>
                <a:cs typeface="Calibri" panose="020F0502020204030204" pitchFamily="34" charset="0"/>
              </a:rPr>
              <a:t>6 au 8 juillet</a:t>
            </a:r>
          </a:p>
        </p:txBody>
      </p:sp>
      <p:sp>
        <p:nvSpPr>
          <p:cNvPr id="9" name="ZoneTexte 8"/>
          <p:cNvSpPr txBox="1"/>
          <p:nvPr/>
        </p:nvSpPr>
        <p:spPr>
          <a:xfrm>
            <a:off x="8895562" y="1609200"/>
            <a:ext cx="1708718" cy="923330"/>
          </a:xfrm>
          <a:prstGeom prst="rect">
            <a:avLst/>
          </a:prstGeom>
          <a:noFill/>
          <a:ln w="25400">
            <a:solidFill>
              <a:srgbClr val="FF0066"/>
            </a:solidFill>
          </a:ln>
        </p:spPr>
        <p:txBody>
          <a:bodyPr wrap="square" rtlCol="0">
            <a:spAutoFit/>
          </a:bodyPr>
          <a:lstStyle/>
          <a:p>
            <a:pPr algn="ctr"/>
            <a:r>
              <a:rPr lang="fr-FR" b="1" dirty="0">
                <a:solidFill>
                  <a:schemeClr val="tx2"/>
                </a:solidFill>
                <a:latin typeface="Calibri" panose="020F0502020204030204" pitchFamily="34" charset="0"/>
                <a:cs typeface="Calibri" panose="020F0502020204030204" pitchFamily="34" charset="0"/>
              </a:rPr>
              <a:t>3ème point d’étape</a:t>
            </a:r>
          </a:p>
          <a:p>
            <a:pPr algn="ctr"/>
            <a:r>
              <a:rPr lang="fr-FR" dirty="0">
                <a:solidFill>
                  <a:schemeClr val="tx2"/>
                </a:solidFill>
                <a:latin typeface="Calibri" panose="020F0502020204030204" pitchFamily="34" charset="0"/>
                <a:cs typeface="Calibri" panose="020F0502020204030204" pitchFamily="34" charset="0"/>
              </a:rPr>
              <a:t>17 au 19 juillet</a:t>
            </a:r>
          </a:p>
        </p:txBody>
      </p:sp>
      <p:sp>
        <p:nvSpPr>
          <p:cNvPr id="3" name="ZoneTexte 2"/>
          <p:cNvSpPr txBox="1"/>
          <p:nvPr/>
        </p:nvSpPr>
        <p:spPr>
          <a:xfrm>
            <a:off x="2277066" y="1158463"/>
            <a:ext cx="7472855" cy="369332"/>
          </a:xfrm>
          <a:prstGeom prst="rect">
            <a:avLst/>
          </a:prstGeom>
          <a:noFill/>
        </p:spPr>
        <p:txBody>
          <a:bodyPr wrap="square" rtlCol="0">
            <a:spAutoFit/>
          </a:bodyPr>
          <a:lstStyle/>
          <a:p>
            <a:r>
              <a:rPr lang="fr-FR" dirty="0">
                <a:solidFill>
                  <a:schemeClr val="tx2"/>
                </a:solidFill>
                <a:latin typeface="Calibri" panose="020F0502020204030204" pitchFamily="34" charset="0"/>
                <a:cs typeface="Calibri" panose="020F0502020204030204" pitchFamily="34" charset="0"/>
              </a:rPr>
              <a:t>Obligation de confirmer les vœux restant en attente à chaque point d’étape</a:t>
            </a:r>
          </a:p>
        </p:txBody>
      </p:sp>
      <p:pic>
        <p:nvPicPr>
          <p:cNvPr id="4" name="Imag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10900" y="1059117"/>
            <a:ext cx="385763" cy="339587"/>
          </a:xfrm>
          <a:prstGeom prst="rect">
            <a:avLst/>
          </a:prstGeom>
        </p:spPr>
      </p:pic>
      <p:pic>
        <p:nvPicPr>
          <p:cNvPr id="5" name="Image 4">
            <a:extLst>
              <a:ext uri="{FF2B5EF4-FFF2-40B4-BE49-F238E27FC236}">
                <a16:creationId xmlns:a16="http://schemas.microsoft.com/office/drawing/2014/main" id="{03C3DE1F-5C11-45C7-AA8B-DE765B53ED2D}"/>
              </a:ext>
            </a:extLst>
          </p:cNvPr>
          <p:cNvPicPr>
            <a:picLocks noChangeAspect="1"/>
          </p:cNvPicPr>
          <p:nvPr/>
        </p:nvPicPr>
        <p:blipFill>
          <a:blip r:embed="rId4"/>
          <a:stretch>
            <a:fillRect/>
          </a:stretch>
        </p:blipFill>
        <p:spPr>
          <a:xfrm>
            <a:off x="289794" y="154736"/>
            <a:ext cx="1519508" cy="840717"/>
          </a:xfrm>
          <a:prstGeom prst="rect">
            <a:avLst/>
          </a:prstGeom>
        </p:spPr>
      </p:pic>
    </p:spTree>
    <p:extLst>
      <p:ext uri="{BB962C8B-B14F-4D97-AF65-F5344CB8AC3E}">
        <p14:creationId xmlns:p14="http://schemas.microsoft.com/office/powerpoint/2010/main" val="334470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8" name="TextShape 1"/>
          <p:cNvSpPr txBox="1"/>
          <p:nvPr/>
        </p:nvSpPr>
        <p:spPr>
          <a:xfrm>
            <a:off x="-54668" y="24908"/>
            <a:ext cx="10036748" cy="851226"/>
          </a:xfrm>
          <a:prstGeom prst="rect">
            <a:avLst/>
          </a:prstGeom>
          <a:noFill/>
          <a:ln w="12600">
            <a:noFill/>
          </a:ln>
        </p:spPr>
        <p:txBody>
          <a:bodyPr anchor="ctr" anchorCtr="1"/>
          <a:lstStyle>
            <a:defPPr>
              <a:defRPr lang="fr-FR"/>
            </a:defPPr>
            <a:lvl1pPr algn="ctr">
              <a:lnSpc>
                <a:spcPct val="90000"/>
              </a:lnSpc>
              <a:defRPr sz="4000">
                <a:solidFill>
                  <a:srgbClr val="203864"/>
                </a:solidFill>
                <a:latin typeface="Calibri"/>
              </a:defRPr>
            </a:lvl1pPr>
          </a:lstStyle>
          <a:p>
            <a:pPr>
              <a:spcBef>
                <a:spcPct val="0"/>
              </a:spcBef>
            </a:pPr>
            <a:r>
              <a:rPr lang="fr-FR" sz="3200" b="1" dirty="0">
                <a:solidFill>
                  <a:schemeClr val="accent2"/>
                </a:solidFill>
                <a:ea typeface="+mj-ea"/>
                <a:cs typeface="Calibri"/>
              </a:rPr>
              <a:t>Constitution des dossiers des candidats</a:t>
            </a:r>
          </a:p>
        </p:txBody>
      </p:sp>
      <p:sp>
        <p:nvSpPr>
          <p:cNvPr id="501" name="TextShape 4"/>
          <p:cNvSpPr txBox="1"/>
          <p:nvPr/>
        </p:nvSpPr>
        <p:spPr>
          <a:xfrm>
            <a:off x="8610480" y="6356520"/>
            <a:ext cx="2743200" cy="365040"/>
          </a:xfrm>
          <a:prstGeom prst="rect">
            <a:avLst/>
          </a:prstGeom>
          <a:noFill/>
          <a:ln>
            <a:noFill/>
          </a:ln>
        </p:spPr>
        <p:txBody>
          <a:bodyPr anchor="ctr"/>
          <a:lstStyle/>
          <a:p>
            <a:pPr algn="r">
              <a:lnSpc>
                <a:spcPct val="100000"/>
              </a:lnSpc>
            </a:pPr>
            <a:fld id="{8D9E938F-77DC-40B7-8CA8-2133039D647B}" type="slidenum">
              <a:rPr lang="fr-FR" sz="1200" strike="noStrike">
                <a:solidFill>
                  <a:srgbClr val="898989"/>
                </a:solidFill>
                <a:latin typeface="Calibri"/>
              </a:rPr>
              <a:t>8</a:t>
            </a:fld>
            <a:endParaRPr/>
          </a:p>
        </p:txBody>
      </p:sp>
      <p:pic>
        <p:nvPicPr>
          <p:cNvPr id="503" name="Image 6"/>
          <p:cNvPicPr/>
          <p:nvPr/>
        </p:nvPicPr>
        <p:blipFill>
          <a:blip r:embed="rId3"/>
          <a:stretch/>
        </p:blipFill>
        <p:spPr>
          <a:xfrm>
            <a:off x="8771760" y="136440"/>
            <a:ext cx="3420000" cy="524160"/>
          </a:xfrm>
          <a:prstGeom prst="rect">
            <a:avLst/>
          </a:prstGeom>
          <a:ln w="12600">
            <a:noFill/>
          </a:ln>
        </p:spPr>
      </p:pic>
      <p:pic>
        <p:nvPicPr>
          <p:cNvPr id="4" name="Image 4">
            <a:extLst>
              <a:ext uri="{FF2B5EF4-FFF2-40B4-BE49-F238E27FC236}">
                <a16:creationId xmlns:a16="http://schemas.microsoft.com/office/drawing/2014/main" id="{66615FFA-1581-491E-B3D2-3CCAC1D2A6D8}"/>
              </a:ext>
            </a:extLst>
          </p:cNvPr>
          <p:cNvPicPr>
            <a:picLocks noChangeAspect="1"/>
          </p:cNvPicPr>
          <p:nvPr/>
        </p:nvPicPr>
        <p:blipFill>
          <a:blip r:embed="rId4"/>
          <a:stretch>
            <a:fillRect/>
          </a:stretch>
        </p:blipFill>
        <p:spPr>
          <a:xfrm>
            <a:off x="131643" y="140359"/>
            <a:ext cx="1346979" cy="740075"/>
          </a:xfrm>
          <a:prstGeom prst="rect">
            <a:avLst/>
          </a:prstGeom>
        </p:spPr>
      </p:pic>
      <p:pic>
        <p:nvPicPr>
          <p:cNvPr id="7" name="Image 7" descr="Une image contenant capture d’écran&#10;&#10;Description générée avec un niveau de confiance très élevé">
            <a:extLst>
              <a:ext uri="{FF2B5EF4-FFF2-40B4-BE49-F238E27FC236}">
                <a16:creationId xmlns:a16="http://schemas.microsoft.com/office/drawing/2014/main" id="{1E69010B-59CC-449E-B9E1-54B7A1F8CF93}"/>
              </a:ext>
            </a:extLst>
          </p:cNvPr>
          <p:cNvPicPr>
            <a:picLocks noChangeAspect="1"/>
          </p:cNvPicPr>
          <p:nvPr/>
        </p:nvPicPr>
        <p:blipFill>
          <a:blip r:embed="rId5"/>
          <a:stretch>
            <a:fillRect/>
          </a:stretch>
        </p:blipFill>
        <p:spPr>
          <a:xfrm>
            <a:off x="2476029" y="997010"/>
            <a:ext cx="9714087" cy="4553534"/>
          </a:xfrm>
          <a:prstGeom prst="rect">
            <a:avLst/>
          </a:prstGeom>
        </p:spPr>
      </p:pic>
      <p:sp>
        <p:nvSpPr>
          <p:cNvPr id="10" name="ZoneTexte 9">
            <a:extLst>
              <a:ext uri="{FF2B5EF4-FFF2-40B4-BE49-F238E27FC236}">
                <a16:creationId xmlns:a16="http://schemas.microsoft.com/office/drawing/2014/main" id="{6B21E372-D086-4BB6-9253-28C6200FB507}"/>
              </a:ext>
            </a:extLst>
          </p:cNvPr>
          <p:cNvSpPr txBox="1"/>
          <p:nvPr/>
        </p:nvSpPr>
        <p:spPr>
          <a:xfrm>
            <a:off x="3646" y="2223794"/>
            <a:ext cx="2395126" cy="280076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1600" dirty="0">
                <a:solidFill>
                  <a:schemeClr val="accent2"/>
                </a:solidFill>
                <a:latin typeface="Calibri"/>
                <a:cs typeface="Calibri"/>
              </a:rPr>
              <a:t>1ère connexion</a:t>
            </a:r>
            <a:r>
              <a:rPr lang="fr-FR" sz="1600" dirty="0">
                <a:solidFill>
                  <a:schemeClr val="tx2"/>
                </a:solidFill>
                <a:latin typeface="Calibri"/>
                <a:cs typeface="Calibri"/>
              </a:rPr>
              <a:t> avec numéro INE et date de naissance </a:t>
            </a:r>
            <a:endParaRPr lang="fr-FR" sz="1600">
              <a:solidFill>
                <a:schemeClr val="tx2"/>
              </a:solidFill>
              <a:cs typeface="Arial"/>
            </a:endParaRPr>
          </a:p>
          <a:p>
            <a:pPr algn="just"/>
            <a:r>
              <a:rPr lang="fr-FR" sz="1600" dirty="0">
                <a:solidFill>
                  <a:schemeClr val="tx2"/>
                </a:solidFill>
                <a:latin typeface="Calibri"/>
                <a:cs typeface="Calibri"/>
              </a:rPr>
              <a:t>Ensuite un numéro de dossier est communiqué à l'élève et il devra définir un mot de passe.</a:t>
            </a:r>
          </a:p>
          <a:p>
            <a:pPr algn="just"/>
            <a:endParaRPr lang="fr-FR" sz="1600" dirty="0">
              <a:solidFill>
                <a:schemeClr val="tx2"/>
              </a:solidFill>
              <a:latin typeface="Calibri"/>
              <a:cs typeface="Calibri"/>
            </a:endParaRPr>
          </a:p>
          <a:p>
            <a:pPr algn="just"/>
            <a:r>
              <a:rPr lang="fr-FR" sz="1600" dirty="0">
                <a:solidFill>
                  <a:schemeClr val="tx2"/>
                </a:solidFill>
                <a:latin typeface="Calibri"/>
                <a:cs typeface="Calibri"/>
              </a:rPr>
              <a:t>Le numéro de dossier est le même tout au long de la procédure.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2">
            <a:extLst>
              <a:ext uri="{FF2B5EF4-FFF2-40B4-BE49-F238E27FC236}">
                <a16:creationId xmlns:a16="http://schemas.microsoft.com/office/drawing/2014/main" id="{143AA567-FA71-483A-AAB3-4FCF9BB42FBF}"/>
              </a:ext>
            </a:extLst>
          </p:cNvPr>
          <p:cNvSpPr txBox="1"/>
          <p:nvPr/>
        </p:nvSpPr>
        <p:spPr>
          <a:xfrm>
            <a:off x="242337" y="830355"/>
            <a:ext cx="11642477" cy="2058824"/>
          </a:xfrm>
          <a:prstGeom prst="rect">
            <a:avLst/>
          </a:prstGeom>
          <a:noFill/>
          <a:ln w="12600">
            <a:noFill/>
          </a:ln>
        </p:spPr>
        <p:txBody>
          <a:bodyPr anchor="t"/>
          <a:lstStyle/>
          <a:p>
            <a:pPr algn="ctr">
              <a:lnSpc>
                <a:spcPct val="80000"/>
              </a:lnSpc>
            </a:pPr>
            <a:r>
              <a:rPr lang="fr-FR" b="1" dirty="0">
                <a:solidFill>
                  <a:srgbClr val="FF0066"/>
                </a:solidFill>
                <a:latin typeface="Calibri"/>
                <a:cs typeface="Calibri"/>
              </a:rPr>
              <a:t>Onglets à remplir pour la constitution du dossier - points de vigilance</a:t>
            </a:r>
            <a:endParaRPr lang="fr-FR" dirty="0"/>
          </a:p>
          <a:p>
            <a:pPr algn="ctr">
              <a:lnSpc>
                <a:spcPct val="80000"/>
              </a:lnSpc>
            </a:pPr>
            <a:endParaRPr lang="fr-FR" b="1" dirty="0">
              <a:solidFill>
                <a:schemeClr val="accent6">
                  <a:lumMod val="75000"/>
                </a:schemeClr>
              </a:solidFill>
              <a:latin typeface="Calibri"/>
              <a:cs typeface="Calibri"/>
            </a:endParaRPr>
          </a:p>
          <a:p>
            <a:pPr marL="285750" indent="-285750">
              <a:lnSpc>
                <a:spcPct val="80000"/>
              </a:lnSpc>
              <a:buFont typeface="Wingdings" panose="05000000000000000000" pitchFamily="2" charset="2"/>
              <a:buChar char="v"/>
            </a:pPr>
            <a:endParaRPr lang="fr-FR" sz="1400" dirty="0">
              <a:solidFill>
                <a:srgbClr val="203864"/>
              </a:solidFill>
              <a:latin typeface="Calibri"/>
              <a:cs typeface="Calibri"/>
            </a:endParaRPr>
          </a:p>
          <a:p>
            <a:pPr marL="285750" indent="-285750">
              <a:lnSpc>
                <a:spcPct val="80000"/>
              </a:lnSpc>
              <a:buFont typeface="Wingdings" panose="05000000000000000000" pitchFamily="2" charset="2"/>
              <a:buChar char="v"/>
            </a:pPr>
            <a:r>
              <a:rPr lang="fr-FR" sz="1400" u="sng" dirty="0">
                <a:solidFill>
                  <a:srgbClr val="203864"/>
                </a:solidFill>
                <a:latin typeface="Calibri"/>
                <a:cs typeface="Calibri"/>
              </a:rPr>
              <a:t>« Activités et centres d’intérêts »</a:t>
            </a:r>
            <a:r>
              <a:rPr lang="fr-FR" sz="1400" dirty="0">
                <a:solidFill>
                  <a:srgbClr val="203864"/>
                </a:solidFill>
                <a:latin typeface="Calibri"/>
                <a:cs typeface="Calibri"/>
              </a:rPr>
              <a:t> (en remplacement du CV) - facultatif </a:t>
            </a:r>
            <a:endParaRPr lang="fr-FR" sz="1400" dirty="0">
              <a:solidFill>
                <a:srgbClr val="000000"/>
              </a:solidFill>
              <a:latin typeface="Calibri"/>
              <a:cs typeface="Calibri"/>
            </a:endParaRPr>
          </a:p>
          <a:p>
            <a:pPr>
              <a:lnSpc>
                <a:spcPct val="80000"/>
              </a:lnSpc>
              <a:buFont typeface="Arial"/>
              <a:buChar char="•"/>
            </a:pPr>
            <a:endParaRPr lang="fr-FR" sz="1400" dirty="0">
              <a:solidFill>
                <a:srgbClr val="203864"/>
              </a:solidFill>
              <a:latin typeface="Calibri"/>
              <a:cs typeface="Calibri"/>
            </a:endParaRPr>
          </a:p>
          <a:p>
            <a:pPr marL="285750" indent="-285750">
              <a:lnSpc>
                <a:spcPct val="80000"/>
              </a:lnSpc>
              <a:buFont typeface="Wingdings" panose="05000000000000000000" pitchFamily="2" charset="2"/>
              <a:buChar char="v"/>
            </a:pPr>
            <a:r>
              <a:rPr lang="fr-FR" sz="1400" dirty="0">
                <a:solidFill>
                  <a:srgbClr val="203864"/>
                </a:solidFill>
                <a:latin typeface="Calibri"/>
              </a:rPr>
              <a:t> </a:t>
            </a:r>
            <a:r>
              <a:rPr lang="fr-FR" sz="1400" u="sng" dirty="0">
                <a:solidFill>
                  <a:srgbClr val="203864"/>
                </a:solidFill>
                <a:latin typeface="Calibri"/>
              </a:rPr>
              <a:t>« Ma préférence » </a:t>
            </a:r>
            <a:r>
              <a:rPr lang="fr-FR" sz="1400" dirty="0">
                <a:solidFill>
                  <a:srgbClr val="203864"/>
                </a:solidFill>
                <a:latin typeface="Calibri"/>
              </a:rPr>
              <a:t>quelques lignes sur le projet, le secteur d’activité souhaité en priorité</a:t>
            </a:r>
            <a:endParaRPr lang="fr-FR" sz="1400" dirty="0">
              <a:latin typeface="Calibri"/>
              <a:cs typeface="Calibri"/>
            </a:endParaRPr>
          </a:p>
          <a:p>
            <a:pPr>
              <a:lnSpc>
                <a:spcPct val="80000"/>
              </a:lnSpc>
              <a:buFont typeface="Arial"/>
              <a:buChar char="•"/>
            </a:pPr>
            <a:endParaRPr lang="fr-FR" sz="1400" dirty="0">
              <a:solidFill>
                <a:srgbClr val="203864"/>
              </a:solidFill>
              <a:latin typeface="Calibri"/>
              <a:cs typeface="Calibri"/>
            </a:endParaRPr>
          </a:p>
          <a:p>
            <a:pPr marL="285750" indent="-285750">
              <a:lnSpc>
                <a:spcPct val="80000"/>
              </a:lnSpc>
              <a:buFont typeface="Wingdings" panose="05000000000000000000" pitchFamily="2" charset="2"/>
              <a:buChar char="v"/>
            </a:pPr>
            <a:r>
              <a:rPr lang="fr-FR" sz="1400" u="sng" dirty="0">
                <a:solidFill>
                  <a:srgbClr val="203864"/>
                </a:solidFill>
                <a:latin typeface="Calibri"/>
              </a:rPr>
              <a:t>« Année de césure » </a:t>
            </a:r>
            <a:r>
              <a:rPr lang="fr-FR" sz="1400" dirty="0">
                <a:solidFill>
                  <a:srgbClr val="203864"/>
                </a:solidFill>
                <a:latin typeface="Calibri"/>
              </a:rPr>
              <a:t>: elle n’est pas accordée de droit, demande au moment de la saisie des vœux, accordée ou non suite à un entretien après l’inscription administrative, convention conclue garantissant la réintégration ou l’inscription à l’issue de la période de césure.</a:t>
            </a:r>
            <a:endParaRPr lang="fr-FR" sz="1400" dirty="0">
              <a:latin typeface="Calibri"/>
              <a:cs typeface="Calibri"/>
            </a:endParaRPr>
          </a:p>
          <a:p>
            <a:pPr marL="285750" indent="-285750">
              <a:lnSpc>
                <a:spcPct val="80000"/>
              </a:lnSpc>
              <a:buFont typeface="Wingdings" panose="05000000000000000000" pitchFamily="2" charset="2"/>
              <a:buChar char="v"/>
            </a:pPr>
            <a:endParaRPr lang="fr-FR" sz="1400" dirty="0">
              <a:solidFill>
                <a:srgbClr val="203864"/>
              </a:solidFill>
              <a:latin typeface="Calibri"/>
              <a:cs typeface="Calibri"/>
            </a:endParaRPr>
          </a:p>
          <a:p>
            <a:pPr marL="285750" indent="-285750">
              <a:lnSpc>
                <a:spcPct val="80000"/>
              </a:lnSpc>
              <a:buFont typeface="Wingdings" panose="05000000000000000000" pitchFamily="2" charset="2"/>
              <a:buChar char="v"/>
            </a:pPr>
            <a:r>
              <a:rPr lang="fr-FR" sz="1400" u="sng" dirty="0">
                <a:solidFill>
                  <a:srgbClr val="203864"/>
                </a:solidFill>
                <a:latin typeface="Calibri"/>
                <a:cs typeface="Calibri"/>
              </a:rPr>
              <a:t>Secteur(s) licence(s)</a:t>
            </a:r>
            <a:r>
              <a:rPr lang="fr-FR" sz="1400" dirty="0">
                <a:solidFill>
                  <a:srgbClr val="203864"/>
                </a:solidFill>
                <a:latin typeface="Calibri"/>
                <a:cs typeface="Calibri"/>
              </a:rPr>
              <a:t> n'apparaît que lors de la sélection d'un vœu licence, il indique au candidat son secteur géographique.</a:t>
            </a:r>
          </a:p>
          <a:p>
            <a:pPr>
              <a:lnSpc>
                <a:spcPct val="80000"/>
              </a:lnSpc>
            </a:pPr>
            <a:endParaRPr lang="fr-FR" sz="1600" dirty="0">
              <a:solidFill>
                <a:srgbClr val="203864"/>
              </a:solidFill>
              <a:latin typeface="Calibri"/>
              <a:cs typeface="Calibri"/>
            </a:endParaRPr>
          </a:p>
          <a:p>
            <a:pPr>
              <a:lnSpc>
                <a:spcPct val="80000"/>
              </a:lnSpc>
            </a:pPr>
            <a:endParaRPr lang="fr-FR" dirty="0">
              <a:cs typeface="Arial"/>
            </a:endParaRPr>
          </a:p>
        </p:txBody>
      </p:sp>
      <p:pic>
        <p:nvPicPr>
          <p:cNvPr id="10" name="Image 6">
            <a:extLst>
              <a:ext uri="{FF2B5EF4-FFF2-40B4-BE49-F238E27FC236}">
                <a16:creationId xmlns:a16="http://schemas.microsoft.com/office/drawing/2014/main" id="{A6AFC4C4-9924-4CA5-8224-F8381AFAACAA}"/>
              </a:ext>
            </a:extLst>
          </p:cNvPr>
          <p:cNvPicPr/>
          <p:nvPr/>
        </p:nvPicPr>
        <p:blipFill>
          <a:blip r:embed="rId2"/>
          <a:stretch/>
        </p:blipFill>
        <p:spPr>
          <a:xfrm>
            <a:off x="8771759" y="136439"/>
            <a:ext cx="3420000" cy="524160"/>
          </a:xfrm>
          <a:prstGeom prst="rect">
            <a:avLst/>
          </a:prstGeom>
          <a:ln w="12600">
            <a:noFill/>
          </a:ln>
        </p:spPr>
      </p:pic>
      <p:pic>
        <p:nvPicPr>
          <p:cNvPr id="12" name="Image 4">
            <a:extLst>
              <a:ext uri="{FF2B5EF4-FFF2-40B4-BE49-F238E27FC236}">
                <a16:creationId xmlns:a16="http://schemas.microsoft.com/office/drawing/2014/main" id="{CB96B253-2D06-4683-B959-09650BFE7618}"/>
              </a:ext>
            </a:extLst>
          </p:cNvPr>
          <p:cNvPicPr>
            <a:picLocks noChangeAspect="1"/>
          </p:cNvPicPr>
          <p:nvPr/>
        </p:nvPicPr>
        <p:blipFill>
          <a:blip r:embed="rId3"/>
          <a:stretch>
            <a:fillRect/>
          </a:stretch>
        </p:blipFill>
        <p:spPr>
          <a:xfrm>
            <a:off x="131643" y="140358"/>
            <a:ext cx="1346979" cy="740075"/>
          </a:xfrm>
          <a:prstGeom prst="rect">
            <a:avLst/>
          </a:prstGeom>
        </p:spPr>
      </p:pic>
      <p:sp>
        <p:nvSpPr>
          <p:cNvPr id="14" name="TextShape 1">
            <a:extLst>
              <a:ext uri="{FF2B5EF4-FFF2-40B4-BE49-F238E27FC236}">
                <a16:creationId xmlns:a16="http://schemas.microsoft.com/office/drawing/2014/main" id="{B758DB57-C04D-41E0-8CE4-4E8AFED9C24A}"/>
              </a:ext>
            </a:extLst>
          </p:cNvPr>
          <p:cNvSpPr txBox="1"/>
          <p:nvPr/>
        </p:nvSpPr>
        <p:spPr>
          <a:xfrm>
            <a:off x="-54668" y="24907"/>
            <a:ext cx="10036748" cy="851226"/>
          </a:xfrm>
          <a:prstGeom prst="rect">
            <a:avLst/>
          </a:prstGeom>
          <a:noFill/>
          <a:ln w="12600">
            <a:noFill/>
          </a:ln>
        </p:spPr>
        <p:txBody>
          <a:bodyPr anchor="ctr" anchorCtr="1"/>
          <a:lstStyle>
            <a:defPPr>
              <a:defRPr lang="fr-FR"/>
            </a:defPPr>
            <a:lvl1pPr algn="ctr">
              <a:lnSpc>
                <a:spcPct val="90000"/>
              </a:lnSpc>
              <a:defRPr sz="4000">
                <a:solidFill>
                  <a:srgbClr val="203864"/>
                </a:solidFill>
                <a:latin typeface="Calibri"/>
              </a:defRPr>
            </a:lvl1pPr>
          </a:lstStyle>
          <a:p>
            <a:pPr>
              <a:spcBef>
                <a:spcPct val="0"/>
              </a:spcBef>
            </a:pPr>
            <a:r>
              <a:rPr lang="fr-FR" sz="3200" b="1" dirty="0">
                <a:solidFill>
                  <a:schemeClr val="accent2"/>
                </a:solidFill>
                <a:ea typeface="+mj-ea"/>
                <a:cs typeface="Calibri"/>
              </a:rPr>
              <a:t>Constitution des dossiers des candidats</a:t>
            </a:r>
          </a:p>
        </p:txBody>
      </p:sp>
      <p:pic>
        <p:nvPicPr>
          <p:cNvPr id="15" name="Image 15" descr="Une image contenant capture d’écran&#10;&#10;Description générée avec un niveau de confiance très élevé">
            <a:extLst>
              <a:ext uri="{FF2B5EF4-FFF2-40B4-BE49-F238E27FC236}">
                <a16:creationId xmlns:a16="http://schemas.microsoft.com/office/drawing/2014/main" id="{1FD1B897-BE91-4C24-A6B1-5B3D2492F093}"/>
              </a:ext>
            </a:extLst>
          </p:cNvPr>
          <p:cNvPicPr>
            <a:picLocks noChangeAspect="1"/>
          </p:cNvPicPr>
          <p:nvPr/>
        </p:nvPicPr>
        <p:blipFill>
          <a:blip r:embed="rId4"/>
          <a:stretch>
            <a:fillRect/>
          </a:stretch>
        </p:blipFill>
        <p:spPr>
          <a:xfrm>
            <a:off x="4592696" y="4484274"/>
            <a:ext cx="7409274" cy="2414412"/>
          </a:xfrm>
          <a:prstGeom prst="rect">
            <a:avLst/>
          </a:prstGeom>
        </p:spPr>
      </p:pic>
      <p:sp>
        <p:nvSpPr>
          <p:cNvPr id="17" name="ZoneTexte 16">
            <a:extLst>
              <a:ext uri="{FF2B5EF4-FFF2-40B4-BE49-F238E27FC236}">
                <a16:creationId xmlns:a16="http://schemas.microsoft.com/office/drawing/2014/main" id="{AB1063C2-04D0-4CA9-9534-400C2D9868E8}"/>
              </a:ext>
            </a:extLst>
          </p:cNvPr>
          <p:cNvSpPr txBox="1"/>
          <p:nvPr/>
        </p:nvSpPr>
        <p:spPr>
          <a:xfrm>
            <a:off x="9399881" y="4592696"/>
            <a:ext cx="2743200"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dirty="0">
              <a:cs typeface="Arial"/>
            </a:endParaRPr>
          </a:p>
        </p:txBody>
      </p:sp>
      <p:pic>
        <p:nvPicPr>
          <p:cNvPr id="2" name="Image 2" descr="Une image contenant capture d’écran&#10;&#10;Description générée avec un niveau de confiance très élevé">
            <a:extLst>
              <a:ext uri="{FF2B5EF4-FFF2-40B4-BE49-F238E27FC236}">
                <a16:creationId xmlns:a16="http://schemas.microsoft.com/office/drawing/2014/main" id="{D0605986-9DEE-4DC1-AFE7-3203B5D76732}"/>
              </a:ext>
            </a:extLst>
          </p:cNvPr>
          <p:cNvPicPr>
            <a:picLocks noChangeAspect="1"/>
          </p:cNvPicPr>
          <p:nvPr/>
        </p:nvPicPr>
        <p:blipFill>
          <a:blip r:embed="rId5"/>
          <a:stretch>
            <a:fillRect/>
          </a:stretch>
        </p:blipFill>
        <p:spPr>
          <a:xfrm>
            <a:off x="415807" y="3004997"/>
            <a:ext cx="8321792" cy="1553562"/>
          </a:xfrm>
          <a:prstGeom prst="rect">
            <a:avLst/>
          </a:prstGeom>
        </p:spPr>
      </p:pic>
      <p:sp>
        <p:nvSpPr>
          <p:cNvPr id="4" name="ZoneTexte 3">
            <a:extLst>
              <a:ext uri="{FF2B5EF4-FFF2-40B4-BE49-F238E27FC236}">
                <a16:creationId xmlns:a16="http://schemas.microsoft.com/office/drawing/2014/main" id="{665A66E3-6EA4-4EFA-A8FB-044FBEDAE924}"/>
              </a:ext>
            </a:extLst>
          </p:cNvPr>
          <p:cNvSpPr txBox="1"/>
          <p:nvPr/>
        </p:nvSpPr>
        <p:spPr>
          <a:xfrm>
            <a:off x="5937955" y="3313289"/>
            <a:ext cx="2743200"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dirty="0">
              <a:cs typeface="Arial"/>
            </a:endParaRPr>
          </a:p>
        </p:txBody>
      </p:sp>
      <p:sp>
        <p:nvSpPr>
          <p:cNvPr id="5" name="ZoneTexte 4">
            <a:extLst>
              <a:ext uri="{FF2B5EF4-FFF2-40B4-BE49-F238E27FC236}">
                <a16:creationId xmlns:a16="http://schemas.microsoft.com/office/drawing/2014/main" id="{72564A06-3CF5-427F-B6A2-4F783FF359EE}"/>
              </a:ext>
            </a:extLst>
          </p:cNvPr>
          <p:cNvSpPr txBox="1"/>
          <p:nvPr/>
        </p:nvSpPr>
        <p:spPr>
          <a:xfrm>
            <a:off x="8846608" y="3230386"/>
            <a:ext cx="2743200"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dirty="0">
                <a:solidFill>
                  <a:schemeClr val="tx2"/>
                </a:solidFill>
                <a:cs typeface="Arial"/>
              </a:rPr>
              <a:t>Onglets à remplir pour </a:t>
            </a:r>
            <a:r>
              <a:rPr lang="fr-FR" sz="1600" dirty="0">
                <a:solidFill>
                  <a:schemeClr val="accent2"/>
                </a:solidFill>
                <a:cs typeface="Arial"/>
              </a:rPr>
              <a:t>le profil du candidat.</a:t>
            </a:r>
          </a:p>
          <a:p>
            <a:r>
              <a:rPr lang="fr-FR" sz="1600" dirty="0">
                <a:solidFill>
                  <a:schemeClr val="tx2"/>
                </a:solidFill>
                <a:cs typeface="Arial"/>
              </a:rPr>
              <a:t>La rubrique "activités et centres d'intérêts"</a:t>
            </a:r>
          </a:p>
        </p:txBody>
      </p:sp>
      <p:sp>
        <p:nvSpPr>
          <p:cNvPr id="6" name="ZoneTexte 5">
            <a:extLst>
              <a:ext uri="{FF2B5EF4-FFF2-40B4-BE49-F238E27FC236}">
                <a16:creationId xmlns:a16="http://schemas.microsoft.com/office/drawing/2014/main" id="{1CBC25EA-204D-46EF-92D7-4B7907139ACF}"/>
              </a:ext>
            </a:extLst>
          </p:cNvPr>
          <p:cNvSpPr txBox="1"/>
          <p:nvPr/>
        </p:nvSpPr>
        <p:spPr>
          <a:xfrm>
            <a:off x="1435336" y="5367631"/>
            <a:ext cx="3119496"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smtClean="0">
                <a:solidFill>
                  <a:schemeClr val="tx2"/>
                </a:solidFill>
              </a:rPr>
              <a:t>Onglets </a:t>
            </a:r>
            <a:r>
              <a:rPr lang="fr-FR" dirty="0">
                <a:solidFill>
                  <a:schemeClr val="tx2"/>
                </a:solidFill>
              </a:rPr>
              <a:t>qui apparaissent au niveau de la sélection des vœux</a:t>
            </a:r>
            <a:endParaRPr lang="fr-FR" dirty="0">
              <a:solidFill>
                <a:schemeClr val="tx2"/>
              </a:solidFill>
              <a:cs typeface="Arial"/>
            </a:endParaRPr>
          </a:p>
        </p:txBody>
      </p:sp>
    </p:spTree>
    <p:extLst>
      <p:ext uri="{BB962C8B-B14F-4D97-AF65-F5344CB8AC3E}">
        <p14:creationId xmlns:p14="http://schemas.microsoft.com/office/powerpoint/2010/main" val="312598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6D5F5AD3-E2ED-4083-BE71-938D30ACD90F}"/>
              </a:ext>
            </a:extLst>
          </p:cNvPr>
          <p:cNvSpPr txBox="1"/>
          <p:nvPr/>
        </p:nvSpPr>
        <p:spPr>
          <a:xfrm>
            <a:off x="726147" y="-3316"/>
            <a:ext cx="10036748" cy="851226"/>
          </a:xfrm>
          <a:prstGeom prst="rect">
            <a:avLst/>
          </a:prstGeom>
          <a:noFill/>
          <a:ln w="12600">
            <a:noFill/>
          </a:ln>
        </p:spPr>
        <p:txBody>
          <a:bodyPr anchor="ctr" anchorCtr="1"/>
          <a:lstStyle>
            <a:defPPr>
              <a:defRPr lang="fr-FR"/>
            </a:defPPr>
            <a:lvl1pPr algn="ctr">
              <a:lnSpc>
                <a:spcPct val="90000"/>
              </a:lnSpc>
              <a:defRPr sz="4000">
                <a:solidFill>
                  <a:srgbClr val="203864"/>
                </a:solidFill>
                <a:latin typeface="Calibri"/>
              </a:defRPr>
            </a:lvl1pPr>
          </a:lstStyle>
          <a:p>
            <a:pPr>
              <a:spcBef>
                <a:spcPct val="0"/>
              </a:spcBef>
            </a:pPr>
            <a:r>
              <a:rPr lang="fr-FR" sz="3200" b="1" dirty="0">
                <a:solidFill>
                  <a:schemeClr val="accent2"/>
                </a:solidFill>
                <a:ea typeface="+mj-ea"/>
                <a:cs typeface="Calibri"/>
              </a:rPr>
              <a:t>Projet de formation motivé</a:t>
            </a:r>
          </a:p>
        </p:txBody>
      </p:sp>
      <p:pic>
        <p:nvPicPr>
          <p:cNvPr id="6" name="Image 5">
            <a:extLst>
              <a:ext uri="{FF2B5EF4-FFF2-40B4-BE49-F238E27FC236}">
                <a16:creationId xmlns:a16="http://schemas.microsoft.com/office/drawing/2014/main" id="{E09C811B-754D-423E-9C67-9713E8DFB0D4}"/>
              </a:ext>
            </a:extLst>
          </p:cNvPr>
          <p:cNvPicPr/>
          <p:nvPr/>
        </p:nvPicPr>
        <p:blipFill>
          <a:blip r:embed="rId2"/>
          <a:stretch/>
        </p:blipFill>
        <p:spPr>
          <a:xfrm>
            <a:off x="8772478" y="232559"/>
            <a:ext cx="3419640" cy="523800"/>
          </a:xfrm>
          <a:prstGeom prst="rect">
            <a:avLst/>
          </a:prstGeom>
          <a:ln w="12600">
            <a:noFill/>
          </a:ln>
        </p:spPr>
      </p:pic>
      <p:pic>
        <p:nvPicPr>
          <p:cNvPr id="8" name="Image 7">
            <a:extLst>
              <a:ext uri="{FF2B5EF4-FFF2-40B4-BE49-F238E27FC236}">
                <a16:creationId xmlns:a16="http://schemas.microsoft.com/office/drawing/2014/main" id="{4AB1ECDE-48C0-46B0-AE55-82CE55788AE5}"/>
              </a:ext>
            </a:extLst>
          </p:cNvPr>
          <p:cNvPicPr>
            <a:picLocks noChangeAspect="1"/>
          </p:cNvPicPr>
          <p:nvPr/>
        </p:nvPicPr>
        <p:blipFill>
          <a:blip r:embed="rId3"/>
          <a:stretch>
            <a:fillRect/>
          </a:stretch>
        </p:blipFill>
        <p:spPr>
          <a:xfrm>
            <a:off x="289793" y="154735"/>
            <a:ext cx="1519508" cy="840717"/>
          </a:xfrm>
          <a:prstGeom prst="rect">
            <a:avLst/>
          </a:prstGeom>
        </p:spPr>
      </p:pic>
      <p:pic>
        <p:nvPicPr>
          <p:cNvPr id="9" name="Image 9" descr="Une image contenant capture d’écran&#10;&#10;Description générée avec un niveau de confiance très élevé">
            <a:extLst>
              <a:ext uri="{FF2B5EF4-FFF2-40B4-BE49-F238E27FC236}">
                <a16:creationId xmlns:a16="http://schemas.microsoft.com/office/drawing/2014/main" id="{6F1BAD91-C029-4A95-8B15-7E6823226D46}"/>
              </a:ext>
            </a:extLst>
          </p:cNvPr>
          <p:cNvPicPr>
            <a:picLocks noChangeAspect="1"/>
          </p:cNvPicPr>
          <p:nvPr/>
        </p:nvPicPr>
        <p:blipFill>
          <a:blip r:embed="rId4"/>
          <a:stretch>
            <a:fillRect/>
          </a:stretch>
        </p:blipFill>
        <p:spPr>
          <a:xfrm>
            <a:off x="2777068" y="972590"/>
            <a:ext cx="9403643" cy="2344595"/>
          </a:xfrm>
          <a:prstGeom prst="rect">
            <a:avLst/>
          </a:prstGeom>
        </p:spPr>
      </p:pic>
      <p:pic>
        <p:nvPicPr>
          <p:cNvPr id="11" name="Image 11" descr="Une image contenant capture d’écran&#10;&#10;Description générée avec un niveau de confiance très élevé">
            <a:extLst>
              <a:ext uri="{FF2B5EF4-FFF2-40B4-BE49-F238E27FC236}">
                <a16:creationId xmlns:a16="http://schemas.microsoft.com/office/drawing/2014/main" id="{8C6D0265-D93D-4D92-8E7B-6AA56A2810A6}"/>
              </a:ext>
            </a:extLst>
          </p:cNvPr>
          <p:cNvPicPr>
            <a:picLocks noChangeAspect="1"/>
          </p:cNvPicPr>
          <p:nvPr/>
        </p:nvPicPr>
        <p:blipFill>
          <a:blip r:embed="rId5"/>
          <a:stretch>
            <a:fillRect/>
          </a:stretch>
        </p:blipFill>
        <p:spPr>
          <a:xfrm>
            <a:off x="199437" y="3432324"/>
            <a:ext cx="8208903" cy="3154240"/>
          </a:xfrm>
          <a:prstGeom prst="rect">
            <a:avLst/>
          </a:prstGeom>
        </p:spPr>
      </p:pic>
      <p:sp>
        <p:nvSpPr>
          <p:cNvPr id="13" name="ZoneTexte 12">
            <a:extLst>
              <a:ext uri="{FF2B5EF4-FFF2-40B4-BE49-F238E27FC236}">
                <a16:creationId xmlns:a16="http://schemas.microsoft.com/office/drawing/2014/main" id="{C0CFD252-77A3-4156-A5B8-4DC11EB8EC2B}"/>
              </a:ext>
            </a:extLst>
          </p:cNvPr>
          <p:cNvSpPr txBox="1"/>
          <p:nvPr/>
        </p:nvSpPr>
        <p:spPr>
          <a:xfrm>
            <a:off x="171215" y="1431807"/>
            <a:ext cx="2743200" cy="172354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chemeClr val="tx2"/>
                </a:solidFill>
                <a:latin typeface="Calibri"/>
                <a:cs typeface="Calibri"/>
              </a:rPr>
              <a:t>Saisie d'un projet de formation motivé </a:t>
            </a:r>
            <a:r>
              <a:rPr lang="fr-FR" u="sng" dirty="0">
                <a:solidFill>
                  <a:schemeClr val="tx2"/>
                </a:solidFill>
                <a:latin typeface="Calibri"/>
                <a:cs typeface="Calibri"/>
              </a:rPr>
              <a:t>par vœu</a:t>
            </a:r>
            <a:r>
              <a:rPr lang="fr-FR" dirty="0">
                <a:solidFill>
                  <a:schemeClr val="tx2"/>
                </a:solidFill>
                <a:latin typeface="Calibri"/>
                <a:cs typeface="Calibri"/>
              </a:rPr>
              <a:t> </a:t>
            </a:r>
            <a:r>
              <a:rPr lang="fr-FR" sz="1400" dirty="0">
                <a:solidFill>
                  <a:schemeClr val="tx2"/>
                </a:solidFill>
                <a:latin typeface="Calibri"/>
                <a:cs typeface="Calibri"/>
              </a:rPr>
              <a:t>(exception pour les IFSI un projet de formation motivé par regroupement).</a:t>
            </a:r>
          </a:p>
          <a:p>
            <a:endParaRPr lang="fr-FR" sz="1400" dirty="0">
              <a:solidFill>
                <a:schemeClr val="tx2"/>
              </a:solidFill>
              <a:latin typeface="Calibri"/>
              <a:cs typeface="Calibri"/>
            </a:endParaRPr>
          </a:p>
          <a:p>
            <a:r>
              <a:rPr lang="fr-FR" sz="1400" dirty="0">
                <a:solidFill>
                  <a:schemeClr val="tx2"/>
                </a:solidFill>
                <a:latin typeface="Calibri"/>
                <a:cs typeface="Calibri"/>
              </a:rPr>
              <a:t>1500 caractères maximum.</a:t>
            </a:r>
          </a:p>
        </p:txBody>
      </p:sp>
      <p:sp>
        <p:nvSpPr>
          <p:cNvPr id="14" name="ZoneTexte 13">
            <a:extLst>
              <a:ext uri="{FF2B5EF4-FFF2-40B4-BE49-F238E27FC236}">
                <a16:creationId xmlns:a16="http://schemas.microsoft.com/office/drawing/2014/main" id="{D190DFD6-86A7-46BF-8FD5-55F3C316EF15}"/>
              </a:ext>
            </a:extLst>
          </p:cNvPr>
          <p:cNvSpPr txBox="1"/>
          <p:nvPr/>
        </p:nvSpPr>
        <p:spPr>
          <a:xfrm>
            <a:off x="8771349" y="4171127"/>
            <a:ext cx="2743200"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solidFill>
                  <a:schemeClr val="tx2"/>
                </a:solidFill>
                <a:latin typeface="Calibri"/>
                <a:cs typeface="Calibri"/>
              </a:rPr>
              <a:t>Le contour orange indique que la saisie n'est pas effectuée et donc la confirmation du vœu n'est pas encore possible.</a:t>
            </a:r>
          </a:p>
        </p:txBody>
      </p:sp>
    </p:spTree>
    <p:extLst>
      <p:ext uri="{BB962C8B-B14F-4D97-AF65-F5344CB8AC3E}">
        <p14:creationId xmlns:p14="http://schemas.microsoft.com/office/powerpoint/2010/main" val="1657641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950</Words>
  <Application>Microsoft Office PowerPoint</Application>
  <PresentationFormat>Grand écran</PresentationFormat>
  <Paragraphs>271</Paragraphs>
  <Slides>21</Slides>
  <Notes>14</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21</vt:i4>
      </vt:variant>
    </vt:vector>
  </HeadingPairs>
  <TitlesOfParts>
    <vt:vector size="31" baseType="lpstr">
      <vt:lpstr>Arial</vt:lpstr>
      <vt:lpstr>Arial,Sans-Serif</vt:lpstr>
      <vt:lpstr>Calibri</vt:lpstr>
      <vt:lpstr>Calibri Light</vt:lpstr>
      <vt:lpstr>Courier New</vt:lpstr>
      <vt:lpstr>DejaVu Sans</vt:lpstr>
      <vt:lpstr>StarSymbol</vt:lpstr>
      <vt:lpstr>Wingdings</vt:lpstr>
      <vt:lpstr>Office Theme</vt:lpstr>
      <vt:lpstr>Office Theme</vt:lpstr>
      <vt:lpstr>Présentation PowerPoint</vt:lpstr>
      <vt:lpstr> Sommaire</vt:lpstr>
      <vt:lpstr>La procédure Parcoursup </vt:lpstr>
      <vt:lpstr>Présentation PowerPoint</vt:lpstr>
      <vt:lpstr>Présentation PowerPoint</vt:lpstr>
      <vt:lpstr>Présentation PowerPoint</vt:lpstr>
      <vt:lpstr>Présentation PowerPoint</vt:lpstr>
      <vt:lpstr>Présentation PowerPoint</vt:lpstr>
      <vt:lpstr>Présentation PowerPoint</vt:lpstr>
      <vt:lpstr>Sélection des vœux </vt:lpstr>
      <vt:lpstr>Les vœux multiples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Questions fréquentes</vt:lpstr>
      <vt:lpstr>Infos utiles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Parcoursup 2019 : formation et informations</dc:title>
  <dc:creator>Angelique Champaloux</dc:creator>
  <cp:lastModifiedBy>Paulette Bardaud</cp:lastModifiedBy>
  <cp:revision>1048</cp:revision>
  <cp:lastPrinted>2019-01-28T15:43:39Z</cp:lastPrinted>
  <dcterms:created xsi:type="dcterms:W3CDTF">2018-12-04T11:00:28Z</dcterms:created>
  <dcterms:modified xsi:type="dcterms:W3CDTF">2019-01-30T10:48:50Z</dcterms:modified>
  <dc:language>fr-FR</dc:language>
</cp:coreProperties>
</file>