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45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F53A5-B3E4-4F5F-A534-7442A75207C5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2070-FE35-40EF-89F4-DCF7D99827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375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2070-FE35-40EF-89F4-DCF7D99827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930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51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62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71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63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99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01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675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1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2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70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7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6B85-242F-4235-8F60-176986A8F427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9D8B-62FB-41D2-A29C-F6EAAFF48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6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LYCEE CABANIS 2016 2017\challenge Autoentreprene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5040560" cy="30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38" y="5174456"/>
            <a:ext cx="217297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Résultat de recherche d'images pour &quot;lycée cabanis brive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74897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4351" y="5201670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2573" y="548680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638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fr-FR" sz="4000" b="1" dirty="0">
                <a:solidFill>
                  <a:srgbClr val="548DD4"/>
                </a:solidFill>
                <a:latin typeface="Arial"/>
                <a:ea typeface="Times New Roman"/>
              </a:rPr>
              <a:t> 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sz="4000" b="1" dirty="0" smtClean="0">
                <a:solidFill>
                  <a:srgbClr val="548DD4"/>
                </a:solidFill>
                <a:latin typeface="Arial"/>
                <a:ea typeface="Times New Roman"/>
              </a:rPr>
              <a:t>Maintenance </a:t>
            </a:r>
            <a:r>
              <a:rPr lang="fr-FR" sz="4000" b="1" dirty="0" smtClean="0">
                <a:solidFill>
                  <a:srgbClr val="548DD4"/>
                </a:solidFill>
                <a:latin typeface="Arial"/>
                <a:ea typeface="Times New Roman"/>
              </a:rPr>
              <a:t>Self-</a:t>
            </a:r>
            <a:r>
              <a:rPr lang="fr-FR" sz="4000" b="1" dirty="0" smtClean="0">
                <a:solidFill>
                  <a:srgbClr val="548DD4"/>
                </a:solidFill>
                <a:latin typeface="Arial"/>
                <a:ea typeface="Times New Roman"/>
              </a:rPr>
              <a:t>entrepreneur </a:t>
            </a:r>
            <a:r>
              <a:rPr lang="fr-FR" sz="4000" b="1" dirty="0" smtClean="0">
                <a:solidFill>
                  <a:srgbClr val="548DD4"/>
                </a:solidFill>
                <a:latin typeface="Arial"/>
                <a:ea typeface="Times New Roman"/>
              </a:rPr>
              <a:t>Challenge 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000000"/>
                </a:solidFill>
                <a:latin typeface="Arial"/>
                <a:ea typeface="Times New Roman"/>
              </a:rPr>
              <a:t>Setting up an </a:t>
            </a:r>
            <a:r>
              <a:rPr lang="fr-FR" b="1" dirty="0" err="1" smtClean="0">
                <a:solidFill>
                  <a:srgbClr val="000000"/>
                </a:solidFill>
                <a:latin typeface="Arial"/>
                <a:ea typeface="Times New Roman"/>
              </a:rPr>
              <a:t>industrial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Arial"/>
                <a:ea typeface="Times New Roman"/>
              </a:rPr>
              <a:t>equipment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Times New Roman"/>
              </a:rPr>
              <a:t> maintenance  business</a:t>
            </a:r>
            <a:r>
              <a:rPr lang="fr-FR" b="1" dirty="0">
                <a:latin typeface="Arial"/>
                <a:ea typeface="Times New Roman"/>
              </a:rPr>
              <a:t> </a:t>
            </a:r>
            <a:endParaRPr lang="fr-FR" sz="2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FR" b="1" dirty="0" smtClean="0">
                <a:latin typeface="Arial"/>
                <a:ea typeface="Times New Roman"/>
              </a:rPr>
              <a:t>Of self-</a:t>
            </a:r>
            <a:r>
              <a:rPr lang="fr-FR" b="1" dirty="0" err="1" smtClean="0">
                <a:latin typeface="Arial"/>
                <a:ea typeface="Times New Roman"/>
              </a:rPr>
              <a:t>employed</a:t>
            </a:r>
            <a:r>
              <a:rPr lang="fr-FR" b="1" dirty="0" smtClean="0">
                <a:latin typeface="Arial"/>
                <a:ea typeface="Times New Roman"/>
              </a:rPr>
              <a:t> </a:t>
            </a:r>
            <a:r>
              <a:rPr lang="fr-FR" b="1" dirty="0" err="1" smtClean="0">
                <a:latin typeface="Arial"/>
                <a:ea typeface="Times New Roman"/>
              </a:rPr>
              <a:t>technicians</a:t>
            </a:r>
            <a:r>
              <a:rPr lang="fr-FR" b="1" dirty="0" smtClean="0">
                <a:latin typeface="Arial"/>
                <a:ea typeface="Times New Roman"/>
              </a:rPr>
              <a:t> </a:t>
            </a:r>
            <a:r>
              <a:rPr lang="fr-FR" b="1" dirty="0" err="1" smtClean="0">
                <a:latin typeface="Arial"/>
                <a:ea typeface="Times New Roman"/>
              </a:rPr>
              <a:t>thanks</a:t>
            </a:r>
            <a:r>
              <a:rPr lang="fr-FR" b="1" dirty="0" smtClean="0">
                <a:latin typeface="Arial"/>
                <a:ea typeface="Times New Roman"/>
              </a:rPr>
              <a:t> to a </a:t>
            </a:r>
            <a:r>
              <a:rPr lang="fr-FR" b="1" dirty="0" err="1" smtClean="0">
                <a:latin typeface="Arial"/>
                <a:ea typeface="Times New Roman"/>
              </a:rPr>
              <a:t>virtual</a:t>
            </a:r>
            <a:r>
              <a:rPr lang="fr-FR" b="1" dirty="0" smtClean="0">
                <a:latin typeface="Arial"/>
                <a:ea typeface="Times New Roman"/>
              </a:rPr>
              <a:t> </a:t>
            </a:r>
            <a:r>
              <a:rPr lang="fr-FR" b="1" dirty="0" err="1" smtClean="0">
                <a:latin typeface="Arial"/>
                <a:ea typeface="Times New Roman"/>
              </a:rPr>
              <a:t>platform</a:t>
            </a:r>
            <a:r>
              <a:rPr lang="fr-FR" b="1" dirty="0" smtClean="0">
                <a:latin typeface="Arial"/>
                <a:ea typeface="Times New Roman"/>
              </a:rPr>
              <a:t> </a:t>
            </a:r>
            <a:r>
              <a:rPr lang="fr-FR" b="1" dirty="0">
                <a:latin typeface="Arial"/>
                <a:ea typeface="Times New Roman"/>
              </a:rPr>
              <a:t> </a:t>
            </a:r>
            <a:r>
              <a:rPr lang="fr-FR" i="1" dirty="0">
                <a:latin typeface="Arial"/>
                <a:ea typeface="Times New Roman"/>
              </a:rPr>
              <a:t> </a:t>
            </a:r>
            <a:endParaRPr lang="fr-FR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ea typeface="Times New Roman"/>
              <a:cs typeface="Arial"/>
            </a:endParaRPr>
          </a:p>
          <a:p>
            <a:endParaRPr lang="fr-FR" dirty="0"/>
          </a:p>
        </p:txBody>
      </p:sp>
      <p:pic>
        <p:nvPicPr>
          <p:cNvPr id="5" name="Image 4" descr="Résultat de recherche d'images pour &quot;lycée cabanis briv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805264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877272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336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23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/>
            </a:r>
            <a:b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</a:br>
            <a:r>
              <a:rPr lang="fr-FR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/>
            </a:r>
            <a:br>
              <a:rPr lang="fr-FR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</a:br>
            <a:r>
              <a:rPr lang="fr-FR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                    </a:t>
            </a:r>
            <a:r>
              <a:rPr lang="fr-FR" sz="2700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</a:t>
            </a:r>
            <a:r>
              <a:rPr lang="fr-FR" sz="2700" dirty="0">
                <a:latin typeface="Times New Roman"/>
                <a:ea typeface="Times New Roman"/>
              </a:rPr>
              <a:t/>
            </a:r>
            <a:br>
              <a:rPr lang="fr-FR" sz="2700" dirty="0">
                <a:latin typeface="Times New Roman"/>
                <a:ea typeface="Times New Roman"/>
              </a:rPr>
            </a:br>
            <a:r>
              <a:rPr lang="fr-FR" sz="4000" dirty="0">
                <a:latin typeface="Times New Roman"/>
                <a:ea typeface="Times New Roman"/>
              </a:rPr>
              <a:t/>
            </a:r>
            <a:br>
              <a:rPr lang="fr-FR" sz="4000" dirty="0">
                <a:latin typeface="Times New Roman"/>
                <a:ea typeface="Times New Roman"/>
              </a:rPr>
            </a:br>
            <a:endParaRPr lang="fr-FR" dirty="0"/>
          </a:p>
        </p:txBody>
      </p:sp>
      <p:pic>
        <p:nvPicPr>
          <p:cNvPr id="4" name="Espace réservé du contenu 3" descr="Résultat de recherche d'images pour &quot;lycée cabanis brive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27437"/>
            <a:ext cx="688849" cy="5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58477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534041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LYCEE CABANIS 2016 2017\2MEI\Challenge Autoentrepreneur MEI\Dossier MAINTENCIA\organigram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784" y="811865"/>
            <a:ext cx="6668431" cy="46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78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Price List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712" y="1628800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ea typeface="Times New Roman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ea typeface="Times New Roman"/>
              <a:cs typeface="Arial"/>
            </a:endParaRPr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77288"/>
              </p:ext>
            </p:extLst>
          </p:nvPr>
        </p:nvGraphicFramePr>
        <p:xfrm>
          <a:off x="1547664" y="1556792"/>
          <a:ext cx="6120679" cy="3312369"/>
        </p:xfrm>
        <a:graphic>
          <a:graphicData uri="http://schemas.openxmlformats.org/drawingml/2006/table">
            <a:tbl>
              <a:tblPr firstRow="1" firstCol="1" bandRow="1"/>
              <a:tblGrid>
                <a:gridCol w="3340637"/>
                <a:gridCol w="785148"/>
                <a:gridCol w="1994894"/>
              </a:tblGrid>
              <a:tr h="58562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effectLst/>
                          <a:latin typeface="Arial"/>
                          <a:ea typeface="Calibri"/>
                          <a:cs typeface="Arial"/>
                        </a:rPr>
                        <a:t>Website</a:t>
                      </a:r>
                      <a:r>
                        <a:rPr lang="fr-FR" sz="11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Management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08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Registration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on the </a:t>
                      </a:r>
                      <a:r>
                        <a:rPr lang="fr-FR" sz="1100" baseline="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platform</a:t>
                      </a:r>
                      <a:endParaRPr lang="fr-FR" sz="1100" baseline="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Commercial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Prospection</a:t>
                      </a: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€80 </a:t>
                      </a: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month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45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+ </a:t>
                      </a:r>
                      <a:r>
                        <a:rPr lang="fr-FR" sz="1100" b="1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referral</a:t>
                      </a:r>
                      <a:r>
                        <a:rPr lang="fr-FR" sz="11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baseline="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fees</a:t>
                      </a:r>
                      <a:endParaRPr lang="fr-FR" sz="11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100 to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€300 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VAT </a:t>
                      </a:r>
                      <a:r>
                        <a:rPr lang="fr-FR" sz="1100" baseline="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included</a:t>
                      </a: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5%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€5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15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301 to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€600 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VAT </a:t>
                      </a: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included</a:t>
                      </a: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8%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€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25 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48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€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601  VAT </a:t>
                      </a: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included</a:t>
                      </a:r>
                      <a:endParaRPr lang="fr-FR" sz="11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From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€</a:t>
                      </a:r>
                      <a:r>
                        <a:rPr lang="fr-FR" sz="11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60  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 5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36926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16618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36926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11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latin typeface="Arial"/>
                <a:ea typeface="Calibri"/>
                <a:cs typeface="Arial"/>
              </a:rPr>
              <a:t>Applicable </a:t>
            </a:r>
            <a:r>
              <a:rPr lang="fr-FR" sz="2200" b="1" dirty="0" err="1" smtClean="0">
                <a:latin typeface="Arial"/>
                <a:ea typeface="Calibri"/>
                <a:cs typeface="Arial"/>
              </a:rPr>
              <a:t>hourly</a:t>
            </a:r>
            <a:r>
              <a:rPr lang="fr-FR" sz="2200" b="1" dirty="0" smtClean="0">
                <a:latin typeface="Arial"/>
                <a:ea typeface="Calibri"/>
                <a:cs typeface="Arial"/>
              </a:rPr>
              <a:t> rates</a:t>
            </a:r>
            <a:r>
              <a:rPr lang="fr-FR" sz="4000" dirty="0">
                <a:ea typeface="Calibri"/>
                <a:cs typeface="Arial"/>
              </a:rPr>
              <a:t/>
            </a:r>
            <a:br>
              <a:rPr lang="fr-FR" sz="4000" dirty="0">
                <a:ea typeface="Calibri"/>
                <a:cs typeface="Arial"/>
              </a:rPr>
            </a:br>
            <a:r>
              <a:rPr lang="fr-FR" sz="2400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 </a:t>
            </a:r>
            <a:endParaRPr lang="fr-FR" dirty="0"/>
          </a:p>
        </p:txBody>
      </p:sp>
      <p:pic>
        <p:nvPicPr>
          <p:cNvPr id="4" name="Espace réservé du contenu 3" descr="C:\Users\Philippe\Documents\PHILIPPE &amp; ANNA\1. EDUCATION NATIONALE\7. ACTIVITES PEDAGOGIQUES\Agir - Créer une entreprise\Challenge Autoentrepreneur MEI\Dossier MAINTENCIA\logo .f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48165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203729"/>
              </p:ext>
            </p:extLst>
          </p:nvPr>
        </p:nvGraphicFramePr>
        <p:xfrm>
          <a:off x="1475656" y="1556793"/>
          <a:ext cx="6192688" cy="3425943"/>
        </p:xfrm>
        <a:graphic>
          <a:graphicData uri="http://schemas.openxmlformats.org/drawingml/2006/table">
            <a:tbl>
              <a:tblPr firstRow="1" firstCol="1" bandRow="1"/>
              <a:tblGrid>
                <a:gridCol w="3152744"/>
                <a:gridCol w="759986"/>
                <a:gridCol w="759986"/>
                <a:gridCol w="759986"/>
                <a:gridCol w="759986"/>
              </a:tblGrid>
              <a:tr h="576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Mechanics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Rate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Rate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Rate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Rate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Assembly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disassembly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-exchange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Milling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</a:t>
                      </a:r>
                      <a:endParaRPr lang="fr-FR" sz="12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€36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Electricity</a:t>
                      </a: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Assembly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standard exchange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€42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adjustment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diagnosis</a:t>
                      </a:r>
                      <a:endParaRPr lang="fr-FR" sz="12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€50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Hydraulics</a:t>
                      </a:r>
                      <a:endParaRPr lang="fr-FR" sz="12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Assembly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Disassembly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€42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Installing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exchange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€50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Adjustment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diagnosis</a:t>
                      </a: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fr-FR" sz="12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study</a:t>
                      </a:r>
                      <a:endParaRPr lang="fr-FR" sz="12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€65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 6" descr="C:\Users\Philippe\Documents\PHILIPPE &amp; ANNA\1. EDUCATION NATIONALE\7. ACTIVITES PEDAGOGIQUES\Agir - Créer une entreprise\Challenge D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88012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48165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53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497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700" b="1" dirty="0" smtClean="0"/>
              <a:t>Our </a:t>
            </a:r>
            <a:r>
              <a:rPr lang="fr-FR" sz="2400" b="1" dirty="0">
                <a:solidFill>
                  <a:srgbClr val="548DD4"/>
                </a:solidFill>
                <a:latin typeface="Rockwell Extra Bold"/>
                <a:ea typeface="Times New Roman"/>
                <a:cs typeface="Arial"/>
              </a:rPr>
              <a:t>MAINTENCIA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technicians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quickly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present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 </a:t>
            </a:r>
            <a:r>
              <a:rPr lang="fr-FR" sz="2700" b="1" dirty="0" smtClean="0"/>
              <a:t>in </a:t>
            </a:r>
            <a:r>
              <a:rPr lang="fr-FR" sz="2700" b="1" dirty="0" err="1" smtClean="0"/>
              <a:t>your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company</a:t>
            </a:r>
            <a:endParaRPr lang="fr-FR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184576" cy="22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6336"/>
            <a:ext cx="1856544" cy="23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83" y="3576336"/>
            <a:ext cx="1440160" cy="234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196" y="3573016"/>
            <a:ext cx="1394724" cy="2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648" y="3573016"/>
            <a:ext cx="2088232" cy="233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558" y="6027638"/>
            <a:ext cx="2517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27638"/>
            <a:ext cx="1670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00" y="6021288"/>
            <a:ext cx="688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416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FR" sz="4000" b="1" i="1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fr-FR" sz="4000" b="1" i="1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</a:rPr>
              <a:t> </a:t>
            </a:r>
            <a:r>
              <a:rPr lang="fr-FR" sz="4000" smtClean="0"/>
              <a:t> </a:t>
            </a: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>
                <a:latin typeface="Times New Roman"/>
                <a:ea typeface="Times New Roman"/>
              </a:rPr>
              <a:t/>
            </a:r>
            <a:br>
              <a:rPr lang="fr-FR" sz="4000" smtClean="0">
                <a:latin typeface="Times New Roman"/>
                <a:ea typeface="Times New Roman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r>
              <a:rPr lang="fr-FR" sz="4000" smtClean="0">
                <a:latin typeface="Arial"/>
                <a:ea typeface="Calibri"/>
                <a:cs typeface="Arial"/>
              </a:rPr>
              <a:t> </a:t>
            </a:r>
            <a:r>
              <a:rPr lang="fr-FR" sz="3600" smtClean="0">
                <a:ea typeface="Calibri"/>
                <a:cs typeface="Arial"/>
              </a:rPr>
              <a:t/>
            </a:r>
            <a:br>
              <a:rPr lang="fr-FR" sz="3600" smtClean="0">
                <a:ea typeface="Calibri"/>
                <a:cs typeface="Arial"/>
              </a:rPr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ea typeface="Times New Roman"/>
              <a:cs typeface="Arial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Résultat de recherche d'images pour &quot;lycée cabanis briv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779291"/>
            <a:ext cx="1009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Philippe\Documents\PHILIPPE &amp; ANNA\1. EDUCATION NATIONALE\7. ACTIVITES PEDAGOGIQUES\Agir - Créer une entreprise\Challenge Autoentrepreneur MEI\Dossier MAINTENCIA\logo .f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871" y="5849143"/>
            <a:ext cx="224726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Philippe\Documents\PHILIPPE &amp; ANNA\1. EDUCATION NATIONALE\7. ACTIVITES PEDAGOGIQUES\Agir - Créer une entreprise\Challenge 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924707"/>
            <a:ext cx="1666875" cy="5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Image 10" descr="challenge Autoentrepren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828925" cy="1514475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90625" y="461963"/>
            <a:ext cx="2974975" cy="1720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44587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Emilien BROUXEL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Mickaël LEITAO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Maurin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SAUSSET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Daniel SHARPS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Tatiana SILVESTRINI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Melvin SIMONOT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Elèves Techniciens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Maintenance des Équipements Industriels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(Advanced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level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class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Georges Cabanis High </a:t>
            </a:r>
            <a:r>
              <a:rPr lang="fr-FR" b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Brive-la-Gaillarde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New-Aquitaine </a:t>
            </a:r>
            <a:r>
              <a:rPr lang="fr-FR" b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Region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France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Destination </a:t>
            </a: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Entreprise </a:t>
            </a:r>
            <a:endParaRPr lang="fr-FR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Challenge </a:t>
            </a:r>
            <a:r>
              <a:rPr lang="fr-FR" b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</a:t>
            </a: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2017</a:t>
            </a:r>
            <a:endParaRPr lang="fr-FR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94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128</Words>
  <Application>Microsoft Office PowerPoint</Application>
  <PresentationFormat>Affichage à l'écran (4:3)</PresentationFormat>
  <Paragraphs>84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                      MAINTENCIA   </vt:lpstr>
      <vt:lpstr> MAINTENCIA Price List</vt:lpstr>
      <vt:lpstr>Applicable hourly rates MAINTENCIA </vt:lpstr>
      <vt:lpstr>Our MAINTENCIA technicians quickly present  in your company</vt:lpstr>
      <vt:lpstr>                        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Elève</dc:creator>
  <cp:lastModifiedBy>Philippe BARBEY</cp:lastModifiedBy>
  <cp:revision>29</cp:revision>
  <dcterms:created xsi:type="dcterms:W3CDTF">2017-03-10T14:22:05Z</dcterms:created>
  <dcterms:modified xsi:type="dcterms:W3CDTF">2017-05-17T08:12:31Z</dcterms:modified>
</cp:coreProperties>
</file>