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D90DC-03EF-4096-86E0-2D38B94D1E75}" type="doc">
      <dgm:prSet loTypeId="urn:microsoft.com/office/officeart/2005/8/layout/vList3" loCatId="list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821853C7-E40C-4F68-B374-95350883B240}">
      <dgm:prSet/>
      <dgm:spPr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39700" h="139700" prst="divot"/>
        </a:sp3d>
      </dgm:spPr>
      <dgm:t>
        <a:bodyPr>
          <a:sp3d extrusionH="28000" prstMaterial="matte">
            <a:bevelT w="69850" h="69850" prst="divot"/>
          </a:sp3d>
        </a:bodyPr>
        <a:lstStyle/>
        <a:p>
          <a:pPr rtl="0"/>
          <a:r>
            <a:rPr lang="fr-FR" b="1" i="0" baseline="0" dirty="0" smtClean="0">
              <a:effectLst/>
            </a:rPr>
            <a:t>LOUISE WEISS ET LE VOTE DES FEMMES DANS L'ENTRE-DEUX-GUERRES</a:t>
          </a:r>
          <a:endParaRPr lang="fr-FR" dirty="0">
            <a:effectLst/>
          </a:endParaRPr>
        </a:p>
      </dgm:t>
    </dgm:pt>
    <dgm:pt modelId="{DDC276EA-6D5F-42EA-94D6-55C7A84B2BD6}" type="parTrans" cxnId="{DCE83FDC-4642-48A4-94B1-AB7C30D8CDAD}">
      <dgm:prSet/>
      <dgm:spPr/>
      <dgm:t>
        <a:bodyPr/>
        <a:lstStyle/>
        <a:p>
          <a:endParaRPr lang="fr-FR"/>
        </a:p>
      </dgm:t>
    </dgm:pt>
    <dgm:pt modelId="{60891DA4-DA0F-4237-A2C5-2F6D4534F44D}" type="sibTrans" cxnId="{DCE83FDC-4642-48A4-94B1-AB7C30D8CDAD}">
      <dgm:prSet/>
      <dgm:spPr/>
      <dgm:t>
        <a:bodyPr/>
        <a:lstStyle/>
        <a:p>
          <a:endParaRPr lang="fr-FR"/>
        </a:p>
      </dgm:t>
    </dgm:pt>
    <dgm:pt modelId="{6A593CDB-E360-438F-9038-787A47FBCA99}" type="pres">
      <dgm:prSet presAssocID="{D1DD90DC-03EF-4096-86E0-2D38B94D1E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DA8D10-EAED-42CC-A646-D3A3FBA175C9}" type="pres">
      <dgm:prSet presAssocID="{821853C7-E40C-4F68-B374-95350883B240}" presName="composite" presStyleCnt="0"/>
      <dgm:spPr/>
    </dgm:pt>
    <dgm:pt modelId="{8509DAD9-7309-468D-9C17-A6E14D8A5717}" type="pres">
      <dgm:prSet presAssocID="{821853C7-E40C-4F68-B374-95350883B240}" presName="imgShp" presStyleLbl="fgImgPlace1" presStyleIdx="0" presStyleCnt="1" custLinFactNeighborX="-3287" custLinFactNeighborY="179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28B6DAE-4966-4140-849D-99AA95266C39}" type="pres">
      <dgm:prSet presAssocID="{821853C7-E40C-4F68-B374-95350883B24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E83FDC-4642-48A4-94B1-AB7C30D8CDAD}" srcId="{D1DD90DC-03EF-4096-86E0-2D38B94D1E75}" destId="{821853C7-E40C-4F68-B374-95350883B240}" srcOrd="0" destOrd="0" parTransId="{DDC276EA-6D5F-42EA-94D6-55C7A84B2BD6}" sibTransId="{60891DA4-DA0F-4237-A2C5-2F6D4534F44D}"/>
    <dgm:cxn modelId="{D0F226CF-40B6-4C39-8AE0-12876CDB0C2E}" type="presOf" srcId="{821853C7-E40C-4F68-B374-95350883B240}" destId="{628B6DAE-4966-4140-849D-99AA95266C39}" srcOrd="0" destOrd="0" presId="urn:microsoft.com/office/officeart/2005/8/layout/vList3"/>
    <dgm:cxn modelId="{2146F635-DC44-475F-9758-52363D1F15D6}" type="presOf" srcId="{D1DD90DC-03EF-4096-86E0-2D38B94D1E75}" destId="{6A593CDB-E360-438F-9038-787A47FBCA99}" srcOrd="0" destOrd="0" presId="urn:microsoft.com/office/officeart/2005/8/layout/vList3"/>
    <dgm:cxn modelId="{A5A511A8-CBA2-4E31-AAF3-90CCFBEEEB6D}" type="presParOf" srcId="{6A593CDB-E360-438F-9038-787A47FBCA99}" destId="{83DA8D10-EAED-42CC-A646-D3A3FBA175C9}" srcOrd="0" destOrd="0" presId="urn:microsoft.com/office/officeart/2005/8/layout/vList3"/>
    <dgm:cxn modelId="{2AE1289D-3353-4CEC-8346-684BCDE8B2BD}" type="presParOf" srcId="{83DA8D10-EAED-42CC-A646-D3A3FBA175C9}" destId="{8509DAD9-7309-468D-9C17-A6E14D8A5717}" srcOrd="0" destOrd="0" presId="urn:microsoft.com/office/officeart/2005/8/layout/vList3"/>
    <dgm:cxn modelId="{85FC8307-FE31-4F92-8257-173C76976505}" type="presParOf" srcId="{83DA8D10-EAED-42CC-A646-D3A3FBA175C9}" destId="{628B6DAE-4966-4140-849D-99AA95266C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EE180-DD9F-4619-9642-6AC072F28B8B}" type="doc">
      <dgm:prSet loTypeId="urn:microsoft.com/office/officeart/2008/layout/AlternatingPictureCircles" loCatId="picture" qsTypeId="urn:microsoft.com/office/officeart/2005/8/quickstyle/simple5" qsCatId="simple" csTypeId="urn:microsoft.com/office/officeart/2005/8/colors/accent1_2" csCatId="accent1" phldr="1"/>
      <dgm:spPr/>
    </dgm:pt>
    <dgm:pt modelId="{4704A1D5-8AC4-4498-AF64-CB29CC95A4DB}">
      <dgm:prSet phldrT="[Texte]"/>
      <dgm:spPr/>
      <dgm:t>
        <a:bodyPr/>
        <a:lstStyle/>
        <a:p>
          <a:r>
            <a:rPr lang="fr-FR" dirty="0" smtClean="0"/>
            <a:t>Louise Weiss</a:t>
          </a:r>
        </a:p>
      </dgm:t>
    </dgm:pt>
    <dgm:pt modelId="{0E85C94E-DB66-45E0-AE4D-11C19A108799}" type="parTrans" cxnId="{A30CB37D-9EBD-415D-A6C5-EE8A8F450671}">
      <dgm:prSet/>
      <dgm:spPr/>
      <dgm:t>
        <a:bodyPr/>
        <a:lstStyle/>
        <a:p>
          <a:endParaRPr lang="fr-FR"/>
        </a:p>
      </dgm:t>
    </dgm:pt>
    <dgm:pt modelId="{5A8308DC-B973-464C-B15E-DED09A926C0C}" type="sibTrans" cxnId="{A30CB37D-9EBD-415D-A6C5-EE8A8F450671}">
      <dgm:prSet/>
      <dgm:spPr/>
      <dgm:t>
        <a:bodyPr/>
        <a:lstStyle/>
        <a:p>
          <a:endParaRPr lang="fr-FR"/>
        </a:p>
      </dgm:t>
    </dgm:pt>
    <dgm:pt modelId="{CD313B4E-E6C5-4B0A-9024-D16418F8C7D3}" type="pres">
      <dgm:prSet presAssocID="{B5AEE180-DD9F-4619-9642-6AC072F28B8B}" presName="Name0" presStyleCnt="0">
        <dgm:presLayoutVars>
          <dgm:chMax/>
          <dgm:chPref/>
          <dgm:dir/>
        </dgm:presLayoutVars>
      </dgm:prSet>
      <dgm:spPr/>
    </dgm:pt>
    <dgm:pt modelId="{A3AFA514-B5F9-4A41-85C2-A0787B2080C1}" type="pres">
      <dgm:prSet presAssocID="{4704A1D5-8AC4-4498-AF64-CB29CC95A4DB}" presName="composite" presStyleCnt="0"/>
      <dgm:spPr/>
    </dgm:pt>
    <dgm:pt modelId="{496B30AE-644D-4AA4-ACBB-6A05076E9D97}" type="pres">
      <dgm:prSet presAssocID="{4704A1D5-8AC4-4498-AF64-CB29CC95A4DB}" presName="Accent" presStyleLbl="alignNode1" presStyleIdx="0" presStyleCnt="1">
        <dgm:presLayoutVars>
          <dgm:chMax val="0"/>
          <dgm:chPref val="0"/>
        </dgm:presLayoutVars>
      </dgm:prSet>
      <dgm:spPr/>
    </dgm:pt>
    <dgm:pt modelId="{67B48FD2-B0F8-4BB3-9262-78A112A51642}" type="pres">
      <dgm:prSet presAssocID="{4704A1D5-8AC4-4498-AF64-CB29CC95A4DB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4D898B0-0725-4CE3-B86C-A21E165E3ADE}" type="pres">
      <dgm:prSet presAssocID="{4704A1D5-8AC4-4498-AF64-CB29CC95A4DB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DAE09B-2AEB-47C2-A369-DB29A2FFC857}" type="pres">
      <dgm:prSet presAssocID="{4704A1D5-8AC4-4498-AF64-CB29CC95A4DB}" presName="Space" presStyleCnt="0">
        <dgm:presLayoutVars>
          <dgm:chMax val="0"/>
          <dgm:chPref val="0"/>
        </dgm:presLayoutVars>
      </dgm:prSet>
      <dgm:spPr/>
    </dgm:pt>
  </dgm:ptLst>
  <dgm:cxnLst>
    <dgm:cxn modelId="{9B18A737-0F18-4DAE-B983-9E1A7115F0EA}" type="presOf" srcId="{4704A1D5-8AC4-4498-AF64-CB29CC95A4DB}" destId="{14D898B0-0725-4CE3-B86C-A21E165E3ADE}" srcOrd="0" destOrd="0" presId="urn:microsoft.com/office/officeart/2008/layout/AlternatingPictureCircles"/>
    <dgm:cxn modelId="{A30CB37D-9EBD-415D-A6C5-EE8A8F450671}" srcId="{B5AEE180-DD9F-4619-9642-6AC072F28B8B}" destId="{4704A1D5-8AC4-4498-AF64-CB29CC95A4DB}" srcOrd="0" destOrd="0" parTransId="{0E85C94E-DB66-45E0-AE4D-11C19A108799}" sibTransId="{5A8308DC-B973-464C-B15E-DED09A926C0C}"/>
    <dgm:cxn modelId="{AFA8B883-7ADB-4C2E-A8AB-2CDD68CA280E}" type="presOf" srcId="{B5AEE180-DD9F-4619-9642-6AC072F28B8B}" destId="{CD313B4E-E6C5-4B0A-9024-D16418F8C7D3}" srcOrd="0" destOrd="0" presId="urn:microsoft.com/office/officeart/2008/layout/AlternatingPictureCircles"/>
    <dgm:cxn modelId="{1CF4A102-7989-479B-A528-296BB2C6E589}" type="presParOf" srcId="{CD313B4E-E6C5-4B0A-9024-D16418F8C7D3}" destId="{A3AFA514-B5F9-4A41-85C2-A0787B2080C1}" srcOrd="0" destOrd="0" presId="urn:microsoft.com/office/officeart/2008/layout/AlternatingPictureCircles"/>
    <dgm:cxn modelId="{66DBCC0F-1648-4425-BE6C-22EBC6C99220}" type="presParOf" srcId="{A3AFA514-B5F9-4A41-85C2-A0787B2080C1}" destId="{496B30AE-644D-4AA4-ACBB-6A05076E9D97}" srcOrd="0" destOrd="0" presId="urn:microsoft.com/office/officeart/2008/layout/AlternatingPictureCircles"/>
    <dgm:cxn modelId="{92BFE052-8928-4422-B793-38D835B03C87}" type="presParOf" srcId="{A3AFA514-B5F9-4A41-85C2-A0787B2080C1}" destId="{67B48FD2-B0F8-4BB3-9262-78A112A51642}" srcOrd="1" destOrd="0" presId="urn:microsoft.com/office/officeart/2008/layout/AlternatingPictureCircles"/>
    <dgm:cxn modelId="{9C1F3939-C976-4D27-A04E-A5D20CA108C0}" type="presParOf" srcId="{A3AFA514-B5F9-4A41-85C2-A0787B2080C1}" destId="{14D898B0-0725-4CE3-B86C-A21E165E3ADE}" srcOrd="2" destOrd="0" presId="urn:microsoft.com/office/officeart/2008/layout/AlternatingPictureCircles"/>
    <dgm:cxn modelId="{A8F59BC8-C56E-4417-8922-A7B07FC8DAEC}" type="presParOf" srcId="{A3AFA514-B5F9-4A41-85C2-A0787B2080C1}" destId="{8ADAE09B-2AEB-47C2-A369-DB29A2FFC857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6339E-220D-42F6-B27B-A577233F59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407817-E93C-4B27-A0FC-827ADA8A9748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100" dirty="0" smtClean="0"/>
            <a:t>g</a:t>
          </a:r>
          <a:endParaRPr lang="fr-FR" sz="100" dirty="0"/>
        </a:p>
      </dgm:t>
    </dgm:pt>
    <dgm:pt modelId="{65120FCB-C70A-418D-B993-AB473613790C}" type="parTrans" cxnId="{65E864DD-9A80-4891-A8A7-2F9EE9871602}">
      <dgm:prSet/>
      <dgm:spPr/>
      <dgm:t>
        <a:bodyPr/>
        <a:lstStyle/>
        <a:p>
          <a:endParaRPr lang="fr-FR"/>
        </a:p>
      </dgm:t>
    </dgm:pt>
    <dgm:pt modelId="{C4D06DB5-E18E-4FA3-8BA6-B23DF36309D7}" type="sibTrans" cxnId="{65E864DD-9A80-4891-A8A7-2F9EE987160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F9013731-C9E9-49D4-AF2D-0C12C17A46F9}">
      <dgm:prSet phldrT="[Texte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sz="100" dirty="0" smtClean="0"/>
            <a:t>g</a:t>
          </a:r>
          <a:endParaRPr lang="fr-FR" sz="100" dirty="0"/>
        </a:p>
      </dgm:t>
    </dgm:pt>
    <dgm:pt modelId="{B7282F76-AB9F-41BC-B89D-87604643F1D6}" type="parTrans" cxnId="{9A996D48-F796-41CD-A47E-108E2AA05F66}">
      <dgm:prSet/>
      <dgm:spPr/>
      <dgm:t>
        <a:bodyPr/>
        <a:lstStyle/>
        <a:p>
          <a:endParaRPr lang="fr-FR"/>
        </a:p>
      </dgm:t>
    </dgm:pt>
    <dgm:pt modelId="{5C38C371-E764-454D-B09E-E4D8045275E1}" type="sibTrans" cxnId="{9A996D48-F796-41CD-A47E-108E2AA05F66}">
      <dgm:prSet/>
      <dgm:spPr/>
      <dgm:t>
        <a:bodyPr/>
        <a:lstStyle/>
        <a:p>
          <a:endParaRPr lang="fr-FR"/>
        </a:p>
      </dgm:t>
    </dgm:pt>
    <dgm:pt modelId="{3C4F4BF0-8978-4BA0-AB0B-8CCF4D567C0E}" type="pres">
      <dgm:prSet presAssocID="{68A6339E-220D-42F6-B27B-A577233F59E2}" presName="Name0" presStyleCnt="0">
        <dgm:presLayoutVars>
          <dgm:dir/>
          <dgm:resizeHandles val="exact"/>
        </dgm:presLayoutVars>
      </dgm:prSet>
      <dgm:spPr/>
    </dgm:pt>
    <dgm:pt modelId="{A5B8000A-49DB-465F-AC12-B8EBA7AAA3C4}" type="pres">
      <dgm:prSet presAssocID="{B6407817-E93C-4B27-A0FC-827ADA8A9748}" presName="node" presStyleLbl="node1" presStyleIdx="0" presStyleCnt="2" custScaleX="111583" custScaleY="247147">
        <dgm:presLayoutVars>
          <dgm:bulletEnabled val="1"/>
        </dgm:presLayoutVars>
      </dgm:prSet>
      <dgm:spPr/>
    </dgm:pt>
    <dgm:pt modelId="{6BEF2055-4883-460E-A8F5-271C17478AC7}" type="pres">
      <dgm:prSet presAssocID="{C4D06DB5-E18E-4FA3-8BA6-B23DF36309D7}" presName="sibTrans" presStyleLbl="sibTrans2D1" presStyleIdx="0" presStyleCnt="1"/>
      <dgm:spPr/>
    </dgm:pt>
    <dgm:pt modelId="{B4B1403B-6F7B-4767-B049-71255DFFDCAB}" type="pres">
      <dgm:prSet presAssocID="{C4D06DB5-E18E-4FA3-8BA6-B23DF36309D7}" presName="connectorText" presStyleLbl="sibTrans2D1" presStyleIdx="0" presStyleCnt="1"/>
      <dgm:spPr/>
    </dgm:pt>
    <dgm:pt modelId="{9AFCEED8-2B30-40E4-B691-F0319C19E3CA}" type="pres">
      <dgm:prSet presAssocID="{F9013731-C9E9-49D4-AF2D-0C12C17A46F9}" presName="node" presStyleLbl="node1" presStyleIdx="1" presStyleCnt="2" custScaleX="103973" custScaleY="2463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E864DD-9A80-4891-A8A7-2F9EE9871602}" srcId="{68A6339E-220D-42F6-B27B-A577233F59E2}" destId="{B6407817-E93C-4B27-A0FC-827ADA8A9748}" srcOrd="0" destOrd="0" parTransId="{65120FCB-C70A-418D-B993-AB473613790C}" sibTransId="{C4D06DB5-E18E-4FA3-8BA6-B23DF36309D7}"/>
    <dgm:cxn modelId="{5581422E-4513-4415-AE64-DEBDE9AB421D}" type="presOf" srcId="{F9013731-C9E9-49D4-AF2D-0C12C17A46F9}" destId="{9AFCEED8-2B30-40E4-B691-F0319C19E3CA}" srcOrd="0" destOrd="0" presId="urn:microsoft.com/office/officeart/2005/8/layout/process1"/>
    <dgm:cxn modelId="{35E20D72-17FB-4F20-A5D0-CD88003AA2F0}" type="presOf" srcId="{B6407817-E93C-4B27-A0FC-827ADA8A9748}" destId="{A5B8000A-49DB-465F-AC12-B8EBA7AAA3C4}" srcOrd="0" destOrd="0" presId="urn:microsoft.com/office/officeart/2005/8/layout/process1"/>
    <dgm:cxn modelId="{7F80B23B-28B9-4F7E-BFBB-A6014C6FA657}" type="presOf" srcId="{C4D06DB5-E18E-4FA3-8BA6-B23DF36309D7}" destId="{6BEF2055-4883-460E-A8F5-271C17478AC7}" srcOrd="0" destOrd="0" presId="urn:microsoft.com/office/officeart/2005/8/layout/process1"/>
    <dgm:cxn modelId="{02DAAD52-1FA1-40D7-A0FA-E4092F8A646A}" type="presOf" srcId="{68A6339E-220D-42F6-B27B-A577233F59E2}" destId="{3C4F4BF0-8978-4BA0-AB0B-8CCF4D567C0E}" srcOrd="0" destOrd="0" presId="urn:microsoft.com/office/officeart/2005/8/layout/process1"/>
    <dgm:cxn modelId="{9A996D48-F796-41CD-A47E-108E2AA05F66}" srcId="{68A6339E-220D-42F6-B27B-A577233F59E2}" destId="{F9013731-C9E9-49D4-AF2D-0C12C17A46F9}" srcOrd="1" destOrd="0" parTransId="{B7282F76-AB9F-41BC-B89D-87604643F1D6}" sibTransId="{5C38C371-E764-454D-B09E-E4D8045275E1}"/>
    <dgm:cxn modelId="{95E54B14-3750-4EC0-9B74-EB94253378A9}" type="presOf" srcId="{C4D06DB5-E18E-4FA3-8BA6-B23DF36309D7}" destId="{B4B1403B-6F7B-4767-B049-71255DFFDCAB}" srcOrd="1" destOrd="0" presId="urn:microsoft.com/office/officeart/2005/8/layout/process1"/>
    <dgm:cxn modelId="{55D60A34-611C-4818-8539-53DE97CCFCF3}" type="presParOf" srcId="{3C4F4BF0-8978-4BA0-AB0B-8CCF4D567C0E}" destId="{A5B8000A-49DB-465F-AC12-B8EBA7AAA3C4}" srcOrd="0" destOrd="0" presId="urn:microsoft.com/office/officeart/2005/8/layout/process1"/>
    <dgm:cxn modelId="{F74ADD44-C9DE-4F40-9B81-8ED965C878E9}" type="presParOf" srcId="{3C4F4BF0-8978-4BA0-AB0B-8CCF4D567C0E}" destId="{6BEF2055-4883-460E-A8F5-271C17478AC7}" srcOrd="1" destOrd="0" presId="urn:microsoft.com/office/officeart/2005/8/layout/process1"/>
    <dgm:cxn modelId="{434C9BC4-7111-468B-933E-7CFF0B7D9A95}" type="presParOf" srcId="{6BEF2055-4883-460E-A8F5-271C17478AC7}" destId="{B4B1403B-6F7B-4767-B049-71255DFFDCAB}" srcOrd="0" destOrd="0" presId="urn:microsoft.com/office/officeart/2005/8/layout/process1"/>
    <dgm:cxn modelId="{806BBF49-67CF-478A-B999-C6EE9351C8DB}" type="presParOf" srcId="{3C4F4BF0-8978-4BA0-AB0B-8CCF4D567C0E}" destId="{9AFCEED8-2B30-40E4-B691-F0319C19E3CA}" srcOrd="2" destOrd="0" presId="urn:microsoft.com/office/officeart/2005/8/layout/process1"/>
  </dgm:cxnLst>
  <dgm:bg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B6DAE-4966-4140-849D-99AA95266C39}">
      <dsp:nvSpPr>
        <dsp:cNvPr id="0" name=""/>
        <dsp:cNvSpPr/>
      </dsp:nvSpPr>
      <dsp:spPr>
        <a:xfrm rot="10800000">
          <a:off x="2608104" y="1259040"/>
          <a:ext cx="6903043" cy="3477473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3469" tIns="167640" rIns="312928" bIns="167640" numCol="1" spcCol="1270" anchor="ctr" anchorCtr="0">
          <a:noAutofit/>
          <a:sp3d extrusionH="28000" prstMaterial="matte">
            <a:bevelT w="69850" h="69850" prst="divot"/>
          </a:sp3d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i="0" kern="1200" baseline="0" dirty="0" smtClean="0">
              <a:effectLst/>
            </a:rPr>
            <a:t>LOUISE WEISS ET LE VOTE DES FEMMES DANS L'ENTRE-DEUX-GUERRES</a:t>
          </a:r>
          <a:endParaRPr lang="fr-FR" sz="4400" kern="1200" dirty="0">
            <a:effectLst/>
          </a:endParaRPr>
        </a:p>
      </dsp:txBody>
      <dsp:txXfrm rot="10800000">
        <a:off x="3477472" y="1259040"/>
        <a:ext cx="6033675" cy="3477473"/>
      </dsp:txXfrm>
    </dsp:sp>
    <dsp:sp modelId="{8509DAD9-7309-468D-9C17-A6E14D8A5717}">
      <dsp:nvSpPr>
        <dsp:cNvPr id="0" name=""/>
        <dsp:cNvSpPr/>
      </dsp:nvSpPr>
      <dsp:spPr>
        <a:xfrm>
          <a:off x="755063" y="1321391"/>
          <a:ext cx="3477473" cy="34774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B30AE-644D-4AA4-ACBB-6A05076E9D97}">
      <dsp:nvSpPr>
        <dsp:cNvPr id="0" name=""/>
        <dsp:cNvSpPr/>
      </dsp:nvSpPr>
      <dsp:spPr>
        <a:xfrm>
          <a:off x="5446597" y="627907"/>
          <a:ext cx="5584614" cy="5584370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B48FD2-B0F8-4BB3-9262-78A112A51642}">
      <dsp:nvSpPr>
        <dsp:cNvPr id="0" name=""/>
        <dsp:cNvSpPr/>
      </dsp:nvSpPr>
      <dsp:spPr>
        <a:xfrm>
          <a:off x="964" y="823352"/>
          <a:ext cx="6868535" cy="51932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D898B0-0725-4CE3-B86C-A21E165E3ADE}">
      <dsp:nvSpPr>
        <dsp:cNvPr id="0" name=""/>
        <dsp:cNvSpPr/>
      </dsp:nvSpPr>
      <dsp:spPr>
        <a:xfrm>
          <a:off x="6060982" y="1242161"/>
          <a:ext cx="4355845" cy="435565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Louise Weiss</a:t>
          </a:r>
        </a:p>
      </dsp:txBody>
      <dsp:txXfrm>
        <a:off x="6698881" y="1880032"/>
        <a:ext cx="3080047" cy="3079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8000A-49DB-465F-AC12-B8EBA7AAA3C4}">
      <dsp:nvSpPr>
        <dsp:cNvPr id="0" name=""/>
        <dsp:cNvSpPr/>
      </dsp:nvSpPr>
      <dsp:spPr>
        <a:xfrm>
          <a:off x="2862" y="66534"/>
          <a:ext cx="5135853" cy="68252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" kern="1200" dirty="0" smtClean="0"/>
            <a:t>g</a:t>
          </a:r>
          <a:endParaRPr lang="fr-FR" sz="100" kern="1200" dirty="0"/>
        </a:p>
      </dsp:txBody>
      <dsp:txXfrm>
        <a:off x="153286" y="216958"/>
        <a:ext cx="4835005" cy="6524443"/>
      </dsp:txXfrm>
    </dsp:sp>
    <dsp:sp modelId="{6BEF2055-4883-460E-A8F5-271C17478AC7}">
      <dsp:nvSpPr>
        <dsp:cNvPr id="0" name=""/>
        <dsp:cNvSpPr/>
      </dsp:nvSpPr>
      <dsp:spPr>
        <a:xfrm>
          <a:off x="5598988" y="2908443"/>
          <a:ext cx="975776" cy="114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800" kern="1200"/>
        </a:p>
      </dsp:txBody>
      <dsp:txXfrm>
        <a:off x="5598988" y="3136738"/>
        <a:ext cx="683043" cy="684884"/>
      </dsp:txXfrm>
    </dsp:sp>
    <dsp:sp modelId="{9AFCEED8-2B30-40E4-B691-F0319C19E3CA}">
      <dsp:nvSpPr>
        <dsp:cNvPr id="0" name=""/>
        <dsp:cNvSpPr/>
      </dsp:nvSpPr>
      <dsp:spPr>
        <a:xfrm>
          <a:off x="6979805" y="78064"/>
          <a:ext cx="4785586" cy="68022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" kern="1200" dirty="0" smtClean="0"/>
            <a:t>g</a:t>
          </a:r>
          <a:endParaRPr lang="fr-FR" sz="100" kern="1200" dirty="0"/>
        </a:p>
      </dsp:txBody>
      <dsp:txXfrm>
        <a:off x="7119970" y="218229"/>
        <a:ext cx="4505256" cy="652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0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43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5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1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9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69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9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1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71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3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11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5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1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8CB3-E61E-4BD1-9FDD-EDBAC2406B8A}" type="datetimeFigureOut">
              <a:rPr lang="fr-FR" smtClean="0"/>
              <a:t>07/01/2016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8CB0-B15D-4FC9-9F61-9BB4F396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0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WA0i5ZMd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galitees.fr/fileadmin/private/_processed_/csm_Louise_Weiss_08ebb5d1a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937874998"/>
              </p:ext>
            </p:extLst>
          </p:nvPr>
        </p:nvGraphicFramePr>
        <p:xfrm>
          <a:off x="1132609" y="-145473"/>
          <a:ext cx="10380517" cy="59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3872" y="3244334"/>
            <a:ext cx="5944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</a:t>
            </a:r>
            <a:r>
              <a:rPr lang="fr-FR">
                <a:hlinkClick r:id="rId2"/>
              </a:rPr>
              <a:t>://</a:t>
            </a:r>
            <a:r>
              <a:rPr lang="fr-FR" smtClean="0">
                <a:hlinkClick r:id="rId2"/>
              </a:rPr>
              <a:t>www.youtube.com/watch?v=0BWA0i5ZMdE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4" y="834795"/>
            <a:ext cx="3362256" cy="461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8" y="1784543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1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Comment Louise Weiss envisage-t-elle l’obtention du droit de vote féminin</a:t>
            </a:r>
            <a:r>
              <a:rPr lang="fr-FR" b="1" dirty="0" smtClean="0"/>
              <a:t>?</a:t>
            </a:r>
          </a:p>
          <a:p>
            <a:r>
              <a:rPr lang="fr-FR" b="1" dirty="0" smtClean="0"/>
              <a:t>Qu’est-ce qu’une suffragette?</a:t>
            </a:r>
          </a:p>
          <a:p>
            <a:r>
              <a:rPr lang="fr-FR" b="1" dirty="0" smtClean="0"/>
              <a:t>Quelles </a:t>
            </a:r>
            <a:r>
              <a:rPr lang="fr-FR" b="1" dirty="0"/>
              <a:t>sont les revendications de Louise Weiss et des suffragettes? (vidéo)</a:t>
            </a:r>
          </a:p>
          <a:p>
            <a:r>
              <a:rPr lang="fr-FR" b="1" dirty="0"/>
              <a:t>Quand est accordé le droit de vote aux femmes, et par qui ?</a:t>
            </a:r>
          </a:p>
          <a:p>
            <a:r>
              <a:rPr lang="fr-FR" b="1" dirty="0"/>
              <a:t>Combien de femmes sont nommés </a:t>
            </a:r>
            <a:r>
              <a:rPr lang="fr-FR" b="1" dirty="0" smtClean="0"/>
              <a:t>au </a:t>
            </a:r>
            <a:r>
              <a:rPr lang="fr-FR" b="1" dirty="0"/>
              <a:t>gouvernement par Léon Blum?</a:t>
            </a:r>
          </a:p>
        </p:txBody>
      </p:sp>
    </p:spTree>
    <p:extLst>
      <p:ext uri="{BB962C8B-B14F-4D97-AF65-F5344CB8AC3E}">
        <p14:creationId xmlns:p14="http://schemas.microsoft.com/office/powerpoint/2010/main" val="19584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1" y="604102"/>
            <a:ext cx="7671459" cy="515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64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662687607"/>
              </p:ext>
            </p:extLst>
          </p:nvPr>
        </p:nvGraphicFramePr>
        <p:xfrm>
          <a:off x="641267" y="17814"/>
          <a:ext cx="11032177" cy="684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5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96883"/>
            <a:ext cx="8502732" cy="6311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19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91894788"/>
              </p:ext>
            </p:extLst>
          </p:nvPr>
        </p:nvGraphicFramePr>
        <p:xfrm>
          <a:off x="144964" y="0"/>
          <a:ext cx="11768255" cy="695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3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82" y="613317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48" y="613317"/>
            <a:ext cx="3907788" cy="561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5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 descr="propagande suffragettes en voiture 1929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66356" y="980972"/>
            <a:ext cx="5695905" cy="46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>
              <a:srgbClr val="808080"/>
            </a:outerShdw>
          </a:effectLst>
        </p:spPr>
      </p:pic>
      <p:pic>
        <p:nvPicPr>
          <p:cNvPr id="5" name="Picture" descr="Propagandes suffragettes en voiture 2 1929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301829" y="980972"/>
            <a:ext cx="5734660" cy="46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egalitees.fr/fileadmin/private/_processed_/csm_Louise_Weiss_f6af09e93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9" y="391885"/>
            <a:ext cx="11135095" cy="6074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09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339</TotalTime>
  <Words>58</Words>
  <Application>Microsoft Office PowerPoint</Application>
  <PresentationFormat>Grand écran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Traînée de condensation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LYC DANTON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Chloe Hignard</dc:creator>
  <cp:lastModifiedBy>laura.latournerie</cp:lastModifiedBy>
  <cp:revision>27</cp:revision>
  <dcterms:created xsi:type="dcterms:W3CDTF">2015-12-17T10:48:40Z</dcterms:created>
  <dcterms:modified xsi:type="dcterms:W3CDTF">2016-01-07T10:52:13Z</dcterms:modified>
</cp:coreProperties>
</file>