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 smtClean="0"/>
              <a:t>Photos de classes 2022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Chefs de projet </a:t>
            </a:r>
            <a:r>
              <a:rPr lang="fr-FR" dirty="0"/>
              <a:t>: </a:t>
            </a:r>
            <a:endParaRPr lang="fr-FR" dirty="0" smtClean="0"/>
          </a:p>
          <a:p>
            <a:r>
              <a:rPr lang="fr-FR" dirty="0" err="1" smtClean="0"/>
              <a:t>Anshini</a:t>
            </a:r>
            <a:r>
              <a:rPr lang="fr-FR" dirty="0" smtClean="0"/>
              <a:t> </a:t>
            </a:r>
            <a:r>
              <a:rPr lang="fr-FR" dirty="0" err="1" smtClean="0"/>
              <a:t>Ellengen</a:t>
            </a:r>
            <a:r>
              <a:rPr lang="fr-FR" dirty="0" smtClean="0"/>
              <a:t> et Soler Rémi </a:t>
            </a:r>
          </a:p>
        </p:txBody>
      </p:sp>
    </p:spTree>
    <p:extLst>
      <p:ext uri="{BB962C8B-B14F-4D97-AF65-F5344CB8AC3E}">
        <p14:creationId xmlns:p14="http://schemas.microsoft.com/office/powerpoint/2010/main" val="60118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670464" y="1163780"/>
            <a:ext cx="641119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4000" b="1" dirty="0" smtClean="0">
              <a:solidFill>
                <a:srgbClr val="FF0000"/>
              </a:solidFill>
            </a:endParaRPr>
          </a:p>
          <a:p>
            <a:r>
              <a:rPr lang="fr-FR" sz="3600" b="1" dirty="0" smtClean="0">
                <a:solidFill>
                  <a:schemeClr val="accent1">
                    <a:lumMod val="75000"/>
                  </a:schemeClr>
                </a:solidFill>
              </a:rPr>
              <a:t>Q</a:t>
            </a:r>
            <a:r>
              <a:rPr lang="fr-FR" sz="3600" b="1" dirty="0" smtClean="0"/>
              <a:t>ui ?  Les élèves </a:t>
            </a:r>
          </a:p>
          <a:p>
            <a:r>
              <a:rPr lang="fr-FR" sz="3600" b="1" dirty="0" smtClean="0">
                <a:solidFill>
                  <a:schemeClr val="accent1">
                    <a:lumMod val="75000"/>
                  </a:schemeClr>
                </a:solidFill>
              </a:rPr>
              <a:t>Q</a:t>
            </a:r>
            <a:r>
              <a:rPr lang="fr-FR" sz="3600" b="1" dirty="0" smtClean="0"/>
              <a:t>uoi ?  Les photos de classes</a:t>
            </a:r>
          </a:p>
          <a:p>
            <a:r>
              <a:rPr lang="fr-FR" sz="3600" b="1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fr-FR" sz="3600" b="1" dirty="0" smtClean="0"/>
              <a:t>ù ? Au lycée </a:t>
            </a:r>
          </a:p>
          <a:p>
            <a:r>
              <a:rPr lang="fr-FR" sz="3600" b="1" dirty="0" smtClean="0">
                <a:solidFill>
                  <a:schemeClr val="accent1">
                    <a:lumMod val="75000"/>
                  </a:schemeClr>
                </a:solidFill>
              </a:rPr>
              <a:t>Q</a:t>
            </a:r>
            <a:r>
              <a:rPr lang="fr-FR" sz="3600" b="1" dirty="0" smtClean="0"/>
              <a:t>uand ? ../../2022</a:t>
            </a:r>
          </a:p>
          <a:p>
            <a:r>
              <a:rPr lang="fr-FR" sz="3600" b="1" dirty="0" smtClean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fr-FR" sz="3600" b="1" dirty="0" smtClean="0"/>
              <a:t>omment ? Par un photographe</a:t>
            </a:r>
          </a:p>
          <a:p>
            <a:r>
              <a:rPr lang="fr-FR" sz="3600" b="1" dirty="0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fr-FR" sz="3600" b="1" dirty="0" smtClean="0"/>
              <a:t>ourquoi ? Pour le chef d’œuvre </a:t>
            </a:r>
            <a:endParaRPr lang="fr-FR" sz="36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1563" y="4817974"/>
            <a:ext cx="1925714" cy="192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4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839434" y="497692"/>
            <a:ext cx="815347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Déroulement du projet : </a:t>
            </a:r>
            <a:endParaRPr lang="fr-FR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2400" dirty="0"/>
              <a:t>Tous les élèves de la classe de terminale Gestion Administration, seront chargés de gérer les photos de classes à toutes les classes de la section professionnelle. </a:t>
            </a:r>
          </a:p>
          <a:p>
            <a:r>
              <a:rPr lang="fr-FR" sz="2400" dirty="0"/>
              <a:t>Les classes concernées sont : </a:t>
            </a:r>
          </a:p>
          <a:p>
            <a:pPr lvl="0"/>
            <a:r>
              <a:rPr lang="fr-FR" sz="2400" dirty="0" smtClean="0"/>
              <a:t>- ASSP</a:t>
            </a:r>
          </a:p>
          <a:p>
            <a:pPr lvl="0"/>
            <a:r>
              <a:rPr lang="fr-FR" sz="2400" dirty="0" smtClean="0"/>
              <a:t>- </a:t>
            </a:r>
            <a:r>
              <a:rPr lang="fr-FR" sz="2400" dirty="0" err="1" smtClean="0"/>
              <a:t>AGOrA</a:t>
            </a:r>
            <a:r>
              <a:rPr lang="fr-FR" sz="2400" dirty="0" smtClean="0"/>
              <a:t> </a:t>
            </a:r>
            <a:endParaRPr lang="fr-FR" sz="2400" dirty="0"/>
          </a:p>
          <a:p>
            <a:pPr lvl="0"/>
            <a:r>
              <a:rPr lang="fr-FR" sz="2400" dirty="0" smtClean="0"/>
              <a:t>- CLASSE </a:t>
            </a:r>
            <a:r>
              <a:rPr lang="fr-FR" sz="2400" dirty="0"/>
              <a:t>PASSERELLE </a:t>
            </a:r>
          </a:p>
          <a:p>
            <a:pPr lvl="0"/>
            <a:r>
              <a:rPr lang="fr-FR" sz="2400" dirty="0" smtClean="0"/>
              <a:t>- CAP</a:t>
            </a:r>
            <a:endParaRPr lang="fr-FR" sz="2400" dirty="0"/>
          </a:p>
          <a:p>
            <a:pPr lvl="0"/>
            <a:r>
              <a:rPr lang="fr-FR" sz="2400" dirty="0" smtClean="0"/>
              <a:t>- EANA </a:t>
            </a:r>
            <a:endParaRPr lang="fr-FR" sz="2400" dirty="0"/>
          </a:p>
          <a:p>
            <a:pPr lvl="0"/>
            <a:r>
              <a:rPr lang="fr-FR" sz="2400" dirty="0" smtClean="0"/>
              <a:t>- GA </a:t>
            </a:r>
            <a:endParaRPr lang="fr-FR" sz="2400" dirty="0"/>
          </a:p>
          <a:p>
            <a:pPr lvl="0"/>
            <a:r>
              <a:rPr lang="fr-FR" sz="2400" dirty="0" smtClean="0"/>
              <a:t>- GATL </a:t>
            </a:r>
            <a:endParaRPr lang="fr-FR" sz="2400" dirty="0"/>
          </a:p>
          <a:p>
            <a:pPr lvl="0"/>
            <a:r>
              <a:rPr lang="fr-FR" sz="2400" dirty="0" smtClean="0"/>
              <a:t>- HPA-MDM </a:t>
            </a:r>
            <a:endParaRPr lang="fr-FR" sz="2400" dirty="0"/>
          </a:p>
          <a:p>
            <a:pPr lvl="0"/>
            <a:r>
              <a:rPr lang="fr-FR" sz="2400" dirty="0" smtClean="0"/>
              <a:t>- LOGISTIQUE</a:t>
            </a:r>
            <a:endParaRPr lang="fr-FR" sz="2400" dirty="0"/>
          </a:p>
          <a:p>
            <a:pPr lvl="0"/>
            <a:r>
              <a:rPr lang="fr-FR" sz="2400" dirty="0" smtClean="0"/>
              <a:t>- TRANSPORT </a:t>
            </a:r>
            <a:endParaRPr lang="fr-FR" sz="2400" dirty="0"/>
          </a:p>
          <a:p>
            <a:pPr lvl="0"/>
            <a:r>
              <a:rPr lang="fr-FR" sz="2400" dirty="0" smtClean="0"/>
              <a:t>- 3 PREMET</a:t>
            </a:r>
            <a:endParaRPr lang="fr-FR" sz="24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1563" y="4817974"/>
            <a:ext cx="1925714" cy="192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91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660074" y="706582"/>
            <a:ext cx="7180117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fr-FR" sz="2000" b="1" dirty="0" smtClean="0"/>
          </a:p>
          <a:p>
            <a:pPr lvl="0"/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</a:rPr>
              <a:t>Tâches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à effectuer :</a:t>
            </a:r>
            <a:r>
              <a:rPr lang="fr-FR" sz="2400" b="1" dirty="0"/>
              <a:t> </a:t>
            </a:r>
            <a:endParaRPr lang="fr-FR" sz="2400" dirty="0"/>
          </a:p>
          <a:p>
            <a:pPr lvl="0"/>
            <a:r>
              <a:rPr lang="fr-FR" sz="2400" dirty="0"/>
              <a:t>Contacter le photographe </a:t>
            </a:r>
          </a:p>
          <a:p>
            <a:pPr lvl="0"/>
            <a:r>
              <a:rPr lang="fr-FR" sz="2400" dirty="0"/>
              <a:t>Planifier les horaires par classe (CPE) </a:t>
            </a:r>
          </a:p>
          <a:p>
            <a:pPr lvl="0"/>
            <a:r>
              <a:rPr lang="fr-FR" sz="2400" dirty="0"/>
              <a:t>Informer les classes et les professeurs S-1 </a:t>
            </a:r>
          </a:p>
          <a:p>
            <a:pPr lvl="0"/>
            <a:r>
              <a:rPr lang="fr-FR" sz="2400" dirty="0" smtClean="0"/>
              <a:t>Accueillir le </a:t>
            </a:r>
            <a:r>
              <a:rPr lang="fr-FR" sz="2400" dirty="0"/>
              <a:t>photographe </a:t>
            </a:r>
          </a:p>
          <a:p>
            <a:pPr lvl="0"/>
            <a:r>
              <a:rPr lang="fr-FR" sz="2400" dirty="0"/>
              <a:t>Réceptionner les photos, organiser la </a:t>
            </a:r>
            <a:r>
              <a:rPr lang="fr-FR" sz="2400" dirty="0" smtClean="0"/>
              <a:t>remise </a:t>
            </a:r>
            <a:r>
              <a:rPr lang="fr-FR" sz="2400" dirty="0"/>
              <a:t>des photos par classes</a:t>
            </a:r>
          </a:p>
          <a:p>
            <a:pPr lvl="0"/>
            <a:r>
              <a:rPr lang="fr-FR" sz="2400" dirty="0"/>
              <a:t>e</a:t>
            </a:r>
            <a:r>
              <a:rPr lang="fr-FR" sz="2400" dirty="0" smtClean="0"/>
              <a:t>t les distribuer, </a:t>
            </a:r>
            <a:r>
              <a:rPr lang="fr-FR" sz="2400" dirty="0"/>
              <a:t>faire un planning</a:t>
            </a:r>
          </a:p>
          <a:p>
            <a:pPr lvl="0"/>
            <a:r>
              <a:rPr lang="fr-FR" sz="2400" dirty="0"/>
              <a:t>Récupérer l’argent auprès des </a:t>
            </a:r>
            <a:r>
              <a:rPr lang="fr-FR" sz="2400" dirty="0" smtClean="0"/>
              <a:t>classes et le déposer sur le compte de PGA Services  </a:t>
            </a:r>
            <a:endParaRPr lang="fr-FR" sz="2400" dirty="0"/>
          </a:p>
          <a:p>
            <a:pPr lvl="0"/>
            <a:r>
              <a:rPr lang="fr-FR" sz="2400" dirty="0"/>
              <a:t>Vérifier les règlements</a:t>
            </a:r>
          </a:p>
          <a:p>
            <a:pPr lvl="0"/>
            <a:r>
              <a:rPr lang="fr-FR" sz="2400" dirty="0" smtClean="0"/>
              <a:t>Payer </a:t>
            </a:r>
            <a:r>
              <a:rPr lang="fr-FR" sz="2400" dirty="0"/>
              <a:t>le photographe </a:t>
            </a:r>
          </a:p>
          <a:p>
            <a:pPr lvl="0"/>
            <a:r>
              <a:rPr lang="fr-FR" sz="2400" dirty="0"/>
              <a:t>Calculer le </a:t>
            </a:r>
            <a:r>
              <a:rPr lang="fr-FR" sz="2400" dirty="0" smtClean="0"/>
              <a:t>gain obtenu (pourcentage sur le montant total des photos)</a:t>
            </a:r>
            <a:endParaRPr lang="fr-FR" sz="2400" dirty="0"/>
          </a:p>
          <a:p>
            <a:r>
              <a:rPr lang="fr-FR" sz="2000" dirty="0"/>
              <a:t> 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1563" y="4817974"/>
            <a:ext cx="1925714" cy="192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19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70164" y="4960137"/>
            <a:ext cx="7772400" cy="146304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Rédiger par DE JESUS Andréa </a:t>
            </a:r>
          </a:p>
          <a:p>
            <a:r>
              <a:rPr lang="fr-FR" dirty="0" smtClean="0"/>
              <a:t>et SOLER Rémi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599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147</TotalTime>
  <Words>56</Words>
  <Application>Microsoft Office PowerPoint</Application>
  <PresentationFormat>Grand écran</PresentationFormat>
  <Paragraphs>39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Tw Cen MT</vt:lpstr>
      <vt:lpstr>Tw Cen MT Condensed</vt:lpstr>
      <vt:lpstr>Wingdings 3</vt:lpstr>
      <vt:lpstr>Intégral</vt:lpstr>
      <vt:lpstr>Photos de classes 2022</vt:lpstr>
      <vt:lpstr>Présentation PowerPoint</vt:lpstr>
      <vt:lpstr>Présentation PowerPoint</vt:lpstr>
      <vt:lpstr>Présentation PowerPoint</vt:lpstr>
      <vt:lpstr>Présentation PowerPoint</vt:lpstr>
    </vt:vector>
  </TitlesOfParts>
  <Company>LYC DANTON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 de classes 2022</dc:title>
  <dc:creator>soler</dc:creator>
  <cp:lastModifiedBy>goncalves</cp:lastModifiedBy>
  <cp:revision>11</cp:revision>
  <dcterms:created xsi:type="dcterms:W3CDTF">2021-06-04T09:31:44Z</dcterms:created>
  <dcterms:modified xsi:type="dcterms:W3CDTF">2021-06-08T09:59:26Z</dcterms:modified>
</cp:coreProperties>
</file>