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2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0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29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24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67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2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42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97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87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1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C3EA-4C37-42D0-B8CC-39C04E93FB74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1EDD-F12D-44F5-BC22-94270F395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58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r-FR" dirty="0" smtClean="0"/>
              <a:t>Un pays qui émergent : l’Inde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81" y="2492896"/>
            <a:ext cx="6052850" cy="36609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58152" y="1813466"/>
            <a:ext cx="72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Quelles sont les dynamiques qui permettent à l’Inde un tel redressement ?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2805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69359" y="291790"/>
            <a:ext cx="2154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SOMMAIRE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259632" y="1628800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fr-FR" dirty="0" smtClean="0"/>
              <a:t>Introduction</a:t>
            </a:r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r>
              <a:rPr lang="fr-FR" dirty="0" smtClean="0"/>
              <a:t>Le retour de l’Inde sur la scène économique internationale</a:t>
            </a:r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r>
              <a:rPr lang="fr-FR" dirty="0" smtClean="0"/>
              <a:t>Un Etat qui présente encore bien des caractéristiques des pays du Sud</a:t>
            </a:r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r>
              <a:rPr lang="fr-FR" dirty="0" smtClean="0"/>
              <a:t>Le coût social de l’intégration de ce pays émergeant à la mondialisation</a:t>
            </a:r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endParaRPr lang="fr-FR" dirty="0" smtClean="0"/>
          </a:p>
          <a:p>
            <a:pPr marL="342900" indent="-342900" algn="just">
              <a:buAutoNum type="arabicPeriod"/>
            </a:pPr>
            <a:r>
              <a:rPr lang="fr-FR" dirty="0" smtClean="0"/>
              <a:t>L’essentiel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1556792"/>
            <a:ext cx="4444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/>
              <a:t>L’Inde, une puissance :</a:t>
            </a:r>
          </a:p>
          <a:p>
            <a:pPr marL="285750" indent="-285750" algn="just">
              <a:buFontTx/>
              <a:buChar char="-"/>
            </a:pPr>
            <a:r>
              <a:rPr lang="fr-FR" sz="2200" dirty="0" smtClean="0"/>
              <a:t>Démographique</a:t>
            </a:r>
          </a:p>
          <a:p>
            <a:pPr marL="285750" indent="-285750" algn="just">
              <a:buFontTx/>
              <a:buChar char="-"/>
            </a:pPr>
            <a:r>
              <a:rPr lang="fr-FR" sz="2200" dirty="0" smtClean="0"/>
              <a:t>Démocratique</a:t>
            </a:r>
          </a:p>
          <a:p>
            <a:pPr marL="285750" indent="-285750" algn="just">
              <a:buFontTx/>
              <a:buChar char="-"/>
            </a:pPr>
            <a:r>
              <a:rPr lang="fr-FR" sz="2200" dirty="0" smtClean="0"/>
              <a:t>Economique</a:t>
            </a:r>
          </a:p>
          <a:p>
            <a:pPr marL="285750" indent="-285750" algn="just">
              <a:buFontTx/>
              <a:buChar char="-"/>
            </a:pPr>
            <a:r>
              <a:rPr lang="fr-FR" sz="2200" dirty="0" smtClean="0"/>
              <a:t>Militaire</a:t>
            </a:r>
          </a:p>
          <a:p>
            <a:pPr marL="285750" indent="-285750" algn="just">
              <a:buFontTx/>
              <a:buChar char="-"/>
            </a:pPr>
            <a:r>
              <a:rPr lang="fr-FR" sz="2200" dirty="0" smtClean="0"/>
              <a:t>Riche en ressources naturelles</a:t>
            </a:r>
            <a:endParaRPr lang="fr-FR" sz="2200" dirty="0"/>
          </a:p>
        </p:txBody>
      </p:sp>
      <p:sp>
        <p:nvSpPr>
          <p:cNvPr id="5" name="ZoneTexte 4"/>
          <p:cNvSpPr txBox="1"/>
          <p:nvPr/>
        </p:nvSpPr>
        <p:spPr>
          <a:xfrm>
            <a:off x="4717326" y="5373216"/>
            <a:ext cx="4162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acteur mondial majeur </a:t>
            </a:r>
            <a:endParaRPr lang="fr-FR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30132" y="332656"/>
            <a:ext cx="294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INTRODUCTION</a:t>
            </a:r>
            <a:endParaRPr lang="fr-FR" sz="3200" b="1" dirty="0"/>
          </a:p>
        </p:txBody>
      </p:sp>
      <p:cxnSp>
        <p:nvCxnSpPr>
          <p:cNvPr id="9" name="Connecteur en arc 8"/>
          <p:cNvCxnSpPr>
            <a:stCxn id="4" idx="2"/>
            <a:endCxn id="5" idx="1"/>
          </p:cNvCxnSpPr>
          <p:nvPr/>
        </p:nvCxnSpPr>
        <p:spPr>
          <a:xfrm rot="16200000" flipH="1">
            <a:off x="2906307" y="3823807"/>
            <a:ext cx="1954376" cy="166766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26064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 RETOUR DE L’INDE SUR LA SCENE ECONOMIQUE INTERNATIONALE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108390" y="1700808"/>
            <a:ext cx="4999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L’Inde possède quelques entreprises d’envergure international : Tata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69" y="2492896"/>
            <a:ext cx="5822470" cy="39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26064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 RETOUR DE L’INDE SUR LA SCENE ECONOMIQUE INTERNATIONALE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237070" y="182956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L’Inde est un pays dont les échanges de marchandises avec d’autres Etats sont en hausse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8" y="2799066"/>
            <a:ext cx="6974523" cy="38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26064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 RETOUR DE L’INDE SUR LA SCENE ECONOMIQUE INTERNATIONALE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005708" y="1829569"/>
            <a:ext cx="5143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L’Inde est aussi un pays considéré comme un Etat à fort potentiel pour les investisseurs étrangers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12" y="2564904"/>
            <a:ext cx="5228233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5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7" y="18864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UN ETAT QUI PRÉSENTE ENCORE BIEN DES CARACTÉRISTIQUES DES PAYS DU SUD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132856"/>
            <a:ext cx="3744416" cy="26642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684" y="2132856"/>
            <a:ext cx="3730015" cy="26642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383868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Richesse et pauvreté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4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8864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 COÛT SOCIAL DE L’INTÉGRATION DE CE PAYS ÉMERGEANT À LA MONDIALISATION </a:t>
            </a:r>
            <a:endParaRPr lang="fr-FR" sz="3200" b="1" dirty="0"/>
          </a:p>
        </p:txBody>
      </p:sp>
      <p:sp>
        <p:nvSpPr>
          <p:cNvPr id="5" name="AutoShape 2" descr="L'Inde, un Etat émergent dans la mondialisation - Maxicou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027"/>
            <a:ext cx="4649688" cy="535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6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116632"/>
            <a:ext cx="2674640" cy="92211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+mn-lt"/>
              </a:rPr>
              <a:t>L’ESSENTIEL</a:t>
            </a:r>
            <a:endParaRPr lang="fr-FR" sz="3200" b="1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1072862"/>
            <a:ext cx="806767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3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166</Words>
  <Application>Microsoft Office PowerPoint</Application>
  <PresentationFormat>Affichage à l'écran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Un pays qui émergent : l’Inde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L’ESSENTIEL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Magou</dc:creator>
  <cp:lastModifiedBy>Magou</cp:lastModifiedBy>
  <cp:revision>10</cp:revision>
  <dcterms:created xsi:type="dcterms:W3CDTF">2020-05-28T14:03:53Z</dcterms:created>
  <dcterms:modified xsi:type="dcterms:W3CDTF">2020-06-08T15:23:49Z</dcterms:modified>
</cp:coreProperties>
</file>