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88972F-56DB-4209-B23B-29B97494A63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51CA5B6-CF05-4735-8EB1-106EC3E3D6E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192223"/>
            <a:ext cx="698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Les inégalités </a:t>
            </a:r>
            <a:r>
              <a:rPr lang="fr-FR" sz="2800" b="1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sociospatiales</a:t>
            </a:r>
            <a:r>
              <a:rPr lang="fr-FR" sz="28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à </a:t>
            </a:r>
            <a:r>
              <a:rPr lang="fr-FR" sz="28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São </a:t>
            </a:r>
            <a:r>
              <a:rPr lang="fr-FR" sz="28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Paulo</a:t>
            </a:r>
            <a:endParaRPr lang="fr-FR" sz="2800" b="1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09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5091" y="466674"/>
            <a:ext cx="9071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Questions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endParaRPr lang="fr-FR" sz="24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1- Combien y a t il d’habitants à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fr-FR" sz="24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ã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o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Paulo ?</a:t>
            </a:r>
          </a:p>
          <a:p>
            <a:endParaRPr lang="fr-FR" sz="24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2- A quelle place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se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trouve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São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Paulo au classement mondial ?</a:t>
            </a:r>
          </a:p>
          <a:p>
            <a:endParaRPr lang="fr-FR" sz="24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3- Combien en pourcentage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d’habitants habitent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dans les favelas ? </a:t>
            </a:r>
          </a:p>
          <a:p>
            <a:endParaRPr lang="fr-FR" sz="24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4-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Qu’est-ce que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l’IDH ? </a:t>
            </a:r>
          </a:p>
          <a:p>
            <a:endParaRPr lang="fr-FR" sz="24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5-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Quelles raisons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poussent les pauvres à quitter la ville ?</a:t>
            </a:r>
            <a:endParaRPr lang="fr-FR" sz="24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56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4" y="1239596"/>
            <a:ext cx="7869506" cy="5256584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8539851">
            <a:off x="6587796" y="1956099"/>
            <a:ext cx="1641046" cy="23792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48064" y="1110724"/>
            <a:ext cx="428352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80% de la population de </a:t>
            </a:r>
            <a:r>
              <a:rPr lang="fr-FR" sz="2000" b="1" dirty="0" smtClean="0">
                <a:solidFill>
                  <a:srgbClr val="FFFF00"/>
                </a:solidFill>
              </a:rPr>
              <a:t>São </a:t>
            </a:r>
            <a:r>
              <a:rPr lang="fr-FR" sz="2000" b="1" dirty="0" smtClean="0">
                <a:solidFill>
                  <a:srgbClr val="FFFF00"/>
                </a:solidFill>
              </a:rPr>
              <a:t>Paulo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18695274">
            <a:off x="1510412" y="3675082"/>
            <a:ext cx="268021" cy="180866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0749" y="3509650"/>
            <a:ext cx="35898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20% de la population de Sao Paulo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5" y="839281"/>
            <a:ext cx="8098272" cy="54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180"/>
            <a:ext cx="8892480" cy="59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</TotalTime>
  <Words>73</Words>
  <Application>Microsoft Office PowerPoint</Application>
  <PresentationFormat>Affichage à l'écran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Angles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Elève</dc:creator>
  <cp:lastModifiedBy>Elève</cp:lastModifiedBy>
  <cp:revision>6</cp:revision>
  <dcterms:created xsi:type="dcterms:W3CDTF">2017-02-03T15:15:24Z</dcterms:created>
  <dcterms:modified xsi:type="dcterms:W3CDTF">2017-03-17T15:14:08Z</dcterms:modified>
</cp:coreProperties>
</file>